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70" r:id="rId4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CC33"/>
    <a:srgbClr val="FF9900"/>
    <a:srgbClr val="CC3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4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2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7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7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1D42-4A53-43E4-8044-8C7AE0D9A4F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77682"/>
            <a:ext cx="12723636" cy="16706286"/>
            <a:chOff x="-8854" y="-177682"/>
            <a:chExt cx="12723636" cy="16706286"/>
          </a:xfrm>
        </p:grpSpPr>
        <p:sp>
          <p:nvSpPr>
            <p:cNvPr id="195" name="Freeform 621"/>
            <p:cNvSpPr>
              <a:spLocks/>
            </p:cNvSpPr>
            <p:nvPr/>
          </p:nvSpPr>
          <p:spPr bwMode="auto">
            <a:xfrm>
              <a:off x="383603" y="8053197"/>
              <a:ext cx="11715387" cy="8475407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111" y="-284"/>
              <a:ext cx="12192001" cy="3183556"/>
            </a:xfrm>
            <a:custGeom>
              <a:avLst/>
              <a:gdLst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7831018 w 7831018"/>
                <a:gd name="connsiteY2" fmla="*/ 3323494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  <a:gd name="connsiteX0" fmla="*/ 0 w 7831018"/>
                <a:gd name="connsiteY0" fmla="*/ 0 h 3341078"/>
                <a:gd name="connsiteX1" fmla="*/ 7831018 w 7831018"/>
                <a:gd name="connsiteY1" fmla="*/ 0 h 3341078"/>
                <a:gd name="connsiteX2" fmla="*/ 5984633 w 7831018"/>
                <a:gd name="connsiteY2" fmla="*/ 3341078 h 3341078"/>
                <a:gd name="connsiteX3" fmla="*/ 0 w 7831018"/>
                <a:gd name="connsiteY3" fmla="*/ 3323494 h 3341078"/>
                <a:gd name="connsiteX4" fmla="*/ 0 w 7831018"/>
                <a:gd name="connsiteY4" fmla="*/ 0 h 3341078"/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6165349 w 7831018"/>
                <a:gd name="connsiteY2" fmla="*/ 3322720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018" h="3323494">
                  <a:moveTo>
                    <a:pt x="0" y="0"/>
                  </a:moveTo>
                  <a:lnTo>
                    <a:pt x="7831018" y="0"/>
                  </a:lnTo>
                  <a:lnTo>
                    <a:pt x="6165349" y="3322720"/>
                  </a:lnTo>
                  <a:lnTo>
                    <a:pt x="0" y="3323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txBody>
            <a:bodyPr wrap="square" rtlCol="0">
              <a:noAutofit/>
            </a:bodyPr>
            <a:lstStyle/>
            <a:p>
              <a:endParaRPr lang="ru-RU" sz="2400" b="1" dirty="0"/>
            </a:p>
          </p:txBody>
        </p:sp>
        <p:pic>
          <p:nvPicPr>
            <p:cNvPr id="758" name="Рисунок 7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191" y="-177682"/>
              <a:ext cx="8600591" cy="89224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-757" y="620"/>
              <a:ext cx="7726891" cy="3200400"/>
            </a:xfrm>
            <a:custGeom>
              <a:avLst/>
              <a:gdLst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12192001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536724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145966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8154041 w 12192001"/>
                <a:gd name="connsiteY2" fmla="*/ 31623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3200400">
                  <a:moveTo>
                    <a:pt x="0" y="0"/>
                  </a:moveTo>
                  <a:lnTo>
                    <a:pt x="12192001" y="0"/>
                  </a:lnTo>
                  <a:lnTo>
                    <a:pt x="8154041" y="31623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55000"/>
              </a:srgbClr>
            </a:solidFill>
            <a:ln>
              <a:noFill/>
            </a:ln>
          </p:spPr>
          <p:txBody>
            <a:bodyPr wrap="square" lIns="0" rtlCol="0">
              <a:noAutofit/>
            </a:bodyPr>
            <a:lstStyle/>
            <a:p>
              <a:pPr indent="720725" algn="ctr"/>
              <a:endParaRPr lang="ru-RU" sz="8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96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СПЕЦНАЗ</a:t>
              </a:r>
              <a:endParaRPr lang="ru-RU" sz="3200" b="1" u="sng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_RubricaCn" panose="020B0706030502050204" pitchFamily="34" charset="-52"/>
                </a:rPr>
                <a:t>   группировки</a:t>
              </a:r>
              <a:r>
                <a:rPr lang="ru-RU" sz="4000" b="1" dirty="0">
                  <a:solidFill>
                    <a:srgbClr val="CC33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«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Отважных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»</a:t>
              </a:r>
            </a:p>
            <a:p>
              <a:r>
                <a:rPr lang="ru-RU" sz="40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      набирает бойцов</a:t>
              </a:r>
              <a:endParaRPr lang="ru-RU" sz="32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382" name="Группа 381"/>
            <p:cNvGrpSpPr/>
            <p:nvPr/>
          </p:nvGrpSpPr>
          <p:grpSpPr>
            <a:xfrm>
              <a:off x="9740178" y="10910022"/>
              <a:ext cx="1762258" cy="612998"/>
              <a:chOff x="2331308" y="2405449"/>
              <a:chExt cx="6549081" cy="1861751"/>
            </a:xfrm>
          </p:grpSpPr>
          <p:sp>
            <p:nvSpPr>
              <p:cNvPr id="383" name="Полилиния 382"/>
              <p:cNvSpPr/>
              <p:nvPr/>
            </p:nvSpPr>
            <p:spPr>
              <a:xfrm>
                <a:off x="2331308" y="2405449"/>
                <a:ext cx="6549081" cy="1861751"/>
              </a:xfrm>
              <a:custGeom>
                <a:avLst/>
                <a:gdLst>
                  <a:gd name="connsiteX0" fmla="*/ 0 w 6549081"/>
                  <a:gd name="connsiteY0" fmla="*/ 930875 h 1861751"/>
                  <a:gd name="connsiteX1" fmla="*/ 65903 w 6549081"/>
                  <a:gd name="connsiteY1" fmla="*/ 1219200 h 1861751"/>
                  <a:gd name="connsiteX2" fmla="*/ 24714 w 6549081"/>
                  <a:gd name="connsiteY2" fmla="*/ 1565189 h 1861751"/>
                  <a:gd name="connsiteX3" fmla="*/ 8238 w 6549081"/>
                  <a:gd name="connsiteY3" fmla="*/ 1762897 h 1861751"/>
                  <a:gd name="connsiteX4" fmla="*/ 24714 w 6549081"/>
                  <a:gd name="connsiteY4" fmla="*/ 1820562 h 1861751"/>
                  <a:gd name="connsiteX5" fmla="*/ 502508 w 6549081"/>
                  <a:gd name="connsiteY5" fmla="*/ 1804086 h 1861751"/>
                  <a:gd name="connsiteX6" fmla="*/ 1779373 w 6549081"/>
                  <a:gd name="connsiteY6" fmla="*/ 1771135 h 1861751"/>
                  <a:gd name="connsiteX7" fmla="*/ 1894703 w 6549081"/>
                  <a:gd name="connsiteY7" fmla="*/ 1861751 h 1861751"/>
                  <a:gd name="connsiteX8" fmla="*/ 2347784 w 6549081"/>
                  <a:gd name="connsiteY8" fmla="*/ 1861751 h 1861751"/>
                  <a:gd name="connsiteX9" fmla="*/ 2306595 w 6549081"/>
                  <a:gd name="connsiteY9" fmla="*/ 1746421 h 1861751"/>
                  <a:gd name="connsiteX10" fmla="*/ 2405449 w 6549081"/>
                  <a:gd name="connsiteY10" fmla="*/ 1351005 h 1861751"/>
                  <a:gd name="connsiteX11" fmla="*/ 2916195 w 6549081"/>
                  <a:gd name="connsiteY11" fmla="*/ 1351005 h 1861751"/>
                  <a:gd name="connsiteX12" fmla="*/ 2998573 w 6549081"/>
                  <a:gd name="connsiteY12" fmla="*/ 1787610 h 1861751"/>
                  <a:gd name="connsiteX13" fmla="*/ 3509319 w 6549081"/>
                  <a:gd name="connsiteY13" fmla="*/ 1672281 h 1861751"/>
                  <a:gd name="connsiteX14" fmla="*/ 3410465 w 6549081"/>
                  <a:gd name="connsiteY14" fmla="*/ 1194486 h 1861751"/>
                  <a:gd name="connsiteX15" fmla="*/ 4160108 w 6549081"/>
                  <a:gd name="connsiteY15" fmla="*/ 1037967 h 1861751"/>
                  <a:gd name="connsiteX16" fmla="*/ 6540843 w 6549081"/>
                  <a:gd name="connsiteY16" fmla="*/ 1029729 h 1861751"/>
                  <a:gd name="connsiteX17" fmla="*/ 6549081 w 6549081"/>
                  <a:gd name="connsiteY17" fmla="*/ 716692 h 1861751"/>
                  <a:gd name="connsiteX18" fmla="*/ 6483178 w 6549081"/>
                  <a:gd name="connsiteY18" fmla="*/ 584886 h 1861751"/>
                  <a:gd name="connsiteX19" fmla="*/ 6417276 w 6549081"/>
                  <a:gd name="connsiteY19" fmla="*/ 584886 h 1861751"/>
                  <a:gd name="connsiteX20" fmla="*/ 6400800 w 6549081"/>
                  <a:gd name="connsiteY20" fmla="*/ 716692 h 1861751"/>
                  <a:gd name="connsiteX21" fmla="*/ 4555524 w 6549081"/>
                  <a:gd name="connsiteY21" fmla="*/ 716692 h 1861751"/>
                  <a:gd name="connsiteX22" fmla="*/ 4481384 w 6549081"/>
                  <a:gd name="connsiteY22" fmla="*/ 593124 h 1861751"/>
                  <a:gd name="connsiteX23" fmla="*/ 4390768 w 6549081"/>
                  <a:gd name="connsiteY23" fmla="*/ 650789 h 1861751"/>
                  <a:gd name="connsiteX24" fmla="*/ 3352800 w 6549081"/>
                  <a:gd name="connsiteY24" fmla="*/ 650789 h 1861751"/>
                  <a:gd name="connsiteX25" fmla="*/ 3319849 w 6549081"/>
                  <a:gd name="connsiteY25" fmla="*/ 477794 h 1861751"/>
                  <a:gd name="connsiteX26" fmla="*/ 3278660 w 6549081"/>
                  <a:gd name="connsiteY26" fmla="*/ 477794 h 1861751"/>
                  <a:gd name="connsiteX27" fmla="*/ 3319849 w 6549081"/>
                  <a:gd name="connsiteY27" fmla="*/ 411892 h 1861751"/>
                  <a:gd name="connsiteX28" fmla="*/ 3822357 w 6549081"/>
                  <a:gd name="connsiteY28" fmla="*/ 420129 h 1861751"/>
                  <a:gd name="connsiteX29" fmla="*/ 3822357 w 6549081"/>
                  <a:gd name="connsiteY29" fmla="*/ 172994 h 1861751"/>
                  <a:gd name="connsiteX30" fmla="*/ 3245708 w 6549081"/>
                  <a:gd name="connsiteY30" fmla="*/ 172994 h 1861751"/>
                  <a:gd name="connsiteX31" fmla="*/ 3188043 w 6549081"/>
                  <a:gd name="connsiteY31" fmla="*/ 148281 h 1861751"/>
                  <a:gd name="connsiteX32" fmla="*/ 3023287 w 6549081"/>
                  <a:gd name="connsiteY32" fmla="*/ 131805 h 1861751"/>
                  <a:gd name="connsiteX33" fmla="*/ 3015049 w 6549081"/>
                  <a:gd name="connsiteY33" fmla="*/ 0 h 1861751"/>
                  <a:gd name="connsiteX34" fmla="*/ 2833816 w 6549081"/>
                  <a:gd name="connsiteY34" fmla="*/ 0 h 1861751"/>
                  <a:gd name="connsiteX35" fmla="*/ 2809103 w 6549081"/>
                  <a:gd name="connsiteY35" fmla="*/ 131805 h 1861751"/>
                  <a:gd name="connsiteX36" fmla="*/ 2586681 w 6549081"/>
                  <a:gd name="connsiteY36" fmla="*/ 156519 h 1861751"/>
                  <a:gd name="connsiteX37" fmla="*/ 2561968 w 6549081"/>
                  <a:gd name="connsiteY37" fmla="*/ 214183 h 1861751"/>
                  <a:gd name="connsiteX38" fmla="*/ 2273643 w 6549081"/>
                  <a:gd name="connsiteY38" fmla="*/ 197708 h 1861751"/>
                  <a:gd name="connsiteX39" fmla="*/ 2108887 w 6549081"/>
                  <a:gd name="connsiteY39" fmla="*/ 131805 h 1861751"/>
                  <a:gd name="connsiteX40" fmla="*/ 1589903 w 6549081"/>
                  <a:gd name="connsiteY40" fmla="*/ 140043 h 1861751"/>
                  <a:gd name="connsiteX41" fmla="*/ 1449860 w 6549081"/>
                  <a:gd name="connsiteY41" fmla="*/ 82378 h 1861751"/>
                  <a:gd name="connsiteX42" fmla="*/ 1441622 w 6549081"/>
                  <a:gd name="connsiteY42" fmla="*/ 486032 h 1861751"/>
                  <a:gd name="connsiteX43" fmla="*/ 1524000 w 6549081"/>
                  <a:gd name="connsiteY43" fmla="*/ 428367 h 1861751"/>
                  <a:gd name="connsiteX44" fmla="*/ 2092411 w 6549081"/>
                  <a:gd name="connsiteY44" fmla="*/ 444843 h 1861751"/>
                  <a:gd name="connsiteX45" fmla="*/ 2248930 w 6549081"/>
                  <a:gd name="connsiteY45" fmla="*/ 362465 h 1861751"/>
                  <a:gd name="connsiteX46" fmla="*/ 2578443 w 6549081"/>
                  <a:gd name="connsiteY46" fmla="*/ 378940 h 1861751"/>
                  <a:gd name="connsiteX47" fmla="*/ 2570206 w 6549081"/>
                  <a:gd name="connsiteY47" fmla="*/ 453081 h 1861751"/>
                  <a:gd name="connsiteX48" fmla="*/ 2454876 w 6549081"/>
                  <a:gd name="connsiteY48" fmla="*/ 461319 h 1861751"/>
                  <a:gd name="connsiteX49" fmla="*/ 2421924 w 6549081"/>
                  <a:gd name="connsiteY49" fmla="*/ 659027 h 1861751"/>
                  <a:gd name="connsiteX50" fmla="*/ 2084173 w 6549081"/>
                  <a:gd name="connsiteY50" fmla="*/ 667265 h 1861751"/>
                  <a:gd name="connsiteX51" fmla="*/ 2018270 w 6549081"/>
                  <a:gd name="connsiteY51" fmla="*/ 840259 h 1861751"/>
                  <a:gd name="connsiteX52" fmla="*/ 1754660 w 6549081"/>
                  <a:gd name="connsiteY52" fmla="*/ 840259 h 1861751"/>
                  <a:gd name="connsiteX53" fmla="*/ 1688757 w 6549081"/>
                  <a:gd name="connsiteY53" fmla="*/ 897924 h 1861751"/>
                  <a:gd name="connsiteX54" fmla="*/ 1540476 w 6549081"/>
                  <a:gd name="connsiteY54" fmla="*/ 930875 h 1861751"/>
                  <a:gd name="connsiteX55" fmla="*/ 0 w 6549081"/>
                  <a:gd name="connsiteY55" fmla="*/ 930875 h 186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549081" h="1861751">
                    <a:moveTo>
                      <a:pt x="0" y="930875"/>
                    </a:moveTo>
                    <a:lnTo>
                      <a:pt x="65903" y="1219200"/>
                    </a:lnTo>
                    <a:lnTo>
                      <a:pt x="24714" y="1565189"/>
                    </a:lnTo>
                    <a:lnTo>
                      <a:pt x="8238" y="1762897"/>
                    </a:lnTo>
                    <a:lnTo>
                      <a:pt x="24714" y="1820562"/>
                    </a:lnTo>
                    <a:lnTo>
                      <a:pt x="502508" y="1804086"/>
                    </a:lnTo>
                    <a:lnTo>
                      <a:pt x="1779373" y="1771135"/>
                    </a:lnTo>
                    <a:lnTo>
                      <a:pt x="1894703" y="1861751"/>
                    </a:lnTo>
                    <a:lnTo>
                      <a:pt x="2347784" y="1861751"/>
                    </a:lnTo>
                    <a:lnTo>
                      <a:pt x="2306595" y="1746421"/>
                    </a:lnTo>
                    <a:lnTo>
                      <a:pt x="2405449" y="1351005"/>
                    </a:lnTo>
                    <a:lnTo>
                      <a:pt x="2916195" y="1351005"/>
                    </a:lnTo>
                    <a:lnTo>
                      <a:pt x="2998573" y="1787610"/>
                    </a:lnTo>
                    <a:lnTo>
                      <a:pt x="3509319" y="1672281"/>
                    </a:lnTo>
                    <a:lnTo>
                      <a:pt x="3410465" y="1194486"/>
                    </a:lnTo>
                    <a:lnTo>
                      <a:pt x="4160108" y="1037967"/>
                    </a:lnTo>
                    <a:lnTo>
                      <a:pt x="6540843" y="1029729"/>
                    </a:lnTo>
                    <a:lnTo>
                      <a:pt x="6549081" y="716692"/>
                    </a:lnTo>
                    <a:lnTo>
                      <a:pt x="6483178" y="584886"/>
                    </a:lnTo>
                    <a:lnTo>
                      <a:pt x="6417276" y="584886"/>
                    </a:lnTo>
                    <a:lnTo>
                      <a:pt x="6400800" y="716692"/>
                    </a:lnTo>
                    <a:lnTo>
                      <a:pt x="4555524" y="716692"/>
                    </a:lnTo>
                    <a:lnTo>
                      <a:pt x="4481384" y="593124"/>
                    </a:lnTo>
                    <a:lnTo>
                      <a:pt x="4390768" y="650789"/>
                    </a:lnTo>
                    <a:lnTo>
                      <a:pt x="3352800" y="650789"/>
                    </a:lnTo>
                    <a:lnTo>
                      <a:pt x="3319849" y="477794"/>
                    </a:lnTo>
                    <a:lnTo>
                      <a:pt x="3278660" y="477794"/>
                    </a:lnTo>
                    <a:lnTo>
                      <a:pt x="3319849" y="411892"/>
                    </a:lnTo>
                    <a:lnTo>
                      <a:pt x="3822357" y="420129"/>
                    </a:lnTo>
                    <a:lnTo>
                      <a:pt x="3822357" y="172994"/>
                    </a:lnTo>
                    <a:lnTo>
                      <a:pt x="3245708" y="172994"/>
                    </a:lnTo>
                    <a:lnTo>
                      <a:pt x="3188043" y="148281"/>
                    </a:lnTo>
                    <a:lnTo>
                      <a:pt x="3023287" y="131805"/>
                    </a:lnTo>
                    <a:lnTo>
                      <a:pt x="3015049" y="0"/>
                    </a:lnTo>
                    <a:lnTo>
                      <a:pt x="2833816" y="0"/>
                    </a:lnTo>
                    <a:lnTo>
                      <a:pt x="2809103" y="131805"/>
                    </a:lnTo>
                    <a:lnTo>
                      <a:pt x="2586681" y="156519"/>
                    </a:lnTo>
                    <a:lnTo>
                      <a:pt x="2561968" y="214183"/>
                    </a:lnTo>
                    <a:lnTo>
                      <a:pt x="2273643" y="197708"/>
                    </a:lnTo>
                    <a:lnTo>
                      <a:pt x="2108887" y="131805"/>
                    </a:lnTo>
                    <a:lnTo>
                      <a:pt x="1589903" y="140043"/>
                    </a:lnTo>
                    <a:lnTo>
                      <a:pt x="1449860" y="82378"/>
                    </a:lnTo>
                    <a:lnTo>
                      <a:pt x="1441622" y="486032"/>
                    </a:lnTo>
                    <a:lnTo>
                      <a:pt x="1524000" y="428367"/>
                    </a:lnTo>
                    <a:lnTo>
                      <a:pt x="2092411" y="444843"/>
                    </a:lnTo>
                    <a:lnTo>
                      <a:pt x="2248930" y="362465"/>
                    </a:lnTo>
                    <a:lnTo>
                      <a:pt x="2578443" y="378940"/>
                    </a:lnTo>
                    <a:lnTo>
                      <a:pt x="2570206" y="453081"/>
                    </a:lnTo>
                    <a:lnTo>
                      <a:pt x="2454876" y="461319"/>
                    </a:lnTo>
                    <a:lnTo>
                      <a:pt x="2421924" y="659027"/>
                    </a:lnTo>
                    <a:lnTo>
                      <a:pt x="2084173" y="667265"/>
                    </a:lnTo>
                    <a:lnTo>
                      <a:pt x="2018270" y="840259"/>
                    </a:lnTo>
                    <a:lnTo>
                      <a:pt x="1754660" y="840259"/>
                    </a:lnTo>
                    <a:lnTo>
                      <a:pt x="1688757" y="897924"/>
                    </a:lnTo>
                    <a:lnTo>
                      <a:pt x="1540476" y="930875"/>
                    </a:lnTo>
                    <a:lnTo>
                      <a:pt x="0" y="9308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4" name="Полилиния 383"/>
              <p:cNvSpPr/>
              <p:nvPr/>
            </p:nvSpPr>
            <p:spPr>
              <a:xfrm>
                <a:off x="2702011" y="3525795"/>
                <a:ext cx="733167" cy="486032"/>
              </a:xfrm>
              <a:custGeom>
                <a:avLst/>
                <a:gdLst>
                  <a:gd name="connsiteX0" fmla="*/ 617838 w 733167"/>
                  <a:gd name="connsiteY0" fmla="*/ 486032 h 486032"/>
                  <a:gd name="connsiteX1" fmla="*/ 123567 w 733167"/>
                  <a:gd name="connsiteY1" fmla="*/ 477794 h 486032"/>
                  <a:gd name="connsiteX2" fmla="*/ 0 w 733167"/>
                  <a:gd name="connsiteY2" fmla="*/ 131805 h 486032"/>
                  <a:gd name="connsiteX3" fmla="*/ 107092 w 733167"/>
                  <a:gd name="connsiteY3" fmla="*/ 0 h 486032"/>
                  <a:gd name="connsiteX4" fmla="*/ 642551 w 733167"/>
                  <a:gd name="connsiteY4" fmla="*/ 8237 h 486032"/>
                  <a:gd name="connsiteX5" fmla="*/ 733167 w 733167"/>
                  <a:gd name="connsiteY5" fmla="*/ 82378 h 486032"/>
                  <a:gd name="connsiteX6" fmla="*/ 733167 w 733167"/>
                  <a:gd name="connsiteY6" fmla="*/ 181232 h 486032"/>
                  <a:gd name="connsiteX7" fmla="*/ 617838 w 733167"/>
                  <a:gd name="connsiteY7" fmla="*/ 486032 h 48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167" h="486032">
                    <a:moveTo>
                      <a:pt x="617838" y="486032"/>
                    </a:moveTo>
                    <a:lnTo>
                      <a:pt x="123567" y="477794"/>
                    </a:lnTo>
                    <a:lnTo>
                      <a:pt x="0" y="131805"/>
                    </a:lnTo>
                    <a:lnTo>
                      <a:pt x="107092" y="0"/>
                    </a:lnTo>
                    <a:lnTo>
                      <a:pt x="642551" y="8237"/>
                    </a:lnTo>
                    <a:lnTo>
                      <a:pt x="733167" y="82378"/>
                    </a:lnTo>
                    <a:lnTo>
                      <a:pt x="733167" y="181232"/>
                    </a:lnTo>
                    <a:lnTo>
                      <a:pt x="617838" y="4860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Полилиния 384"/>
              <p:cNvSpPr/>
              <p:nvPr/>
            </p:nvSpPr>
            <p:spPr>
              <a:xfrm>
                <a:off x="3690551" y="3550508"/>
                <a:ext cx="659027" cy="518984"/>
              </a:xfrm>
              <a:custGeom>
                <a:avLst/>
                <a:gdLst>
                  <a:gd name="connsiteX0" fmla="*/ 156519 w 659027"/>
                  <a:gd name="connsiteY0" fmla="*/ 16476 h 518984"/>
                  <a:gd name="connsiteX1" fmla="*/ 82379 w 659027"/>
                  <a:gd name="connsiteY1" fmla="*/ 24714 h 518984"/>
                  <a:gd name="connsiteX2" fmla="*/ 0 w 659027"/>
                  <a:gd name="connsiteY2" fmla="*/ 370703 h 518984"/>
                  <a:gd name="connsiteX3" fmla="*/ 82379 w 659027"/>
                  <a:gd name="connsiteY3" fmla="*/ 486033 h 518984"/>
                  <a:gd name="connsiteX4" fmla="*/ 518984 w 659027"/>
                  <a:gd name="connsiteY4" fmla="*/ 518984 h 518984"/>
                  <a:gd name="connsiteX5" fmla="*/ 584887 w 659027"/>
                  <a:gd name="connsiteY5" fmla="*/ 444843 h 518984"/>
                  <a:gd name="connsiteX6" fmla="*/ 659027 w 659027"/>
                  <a:gd name="connsiteY6" fmla="*/ 140043 h 518984"/>
                  <a:gd name="connsiteX7" fmla="*/ 551935 w 659027"/>
                  <a:gd name="connsiteY7" fmla="*/ 0 h 518984"/>
                  <a:gd name="connsiteX8" fmla="*/ 156519 w 659027"/>
                  <a:gd name="connsiteY8" fmla="*/ 16476 h 51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027" h="518984">
                    <a:moveTo>
                      <a:pt x="156519" y="16476"/>
                    </a:moveTo>
                    <a:lnTo>
                      <a:pt x="82379" y="24714"/>
                    </a:lnTo>
                    <a:lnTo>
                      <a:pt x="0" y="370703"/>
                    </a:lnTo>
                    <a:lnTo>
                      <a:pt x="82379" y="486033"/>
                    </a:lnTo>
                    <a:lnTo>
                      <a:pt x="518984" y="518984"/>
                    </a:lnTo>
                    <a:lnTo>
                      <a:pt x="584887" y="444843"/>
                    </a:lnTo>
                    <a:lnTo>
                      <a:pt x="659027" y="140043"/>
                    </a:lnTo>
                    <a:lnTo>
                      <a:pt x="551935" y="0"/>
                    </a:lnTo>
                    <a:lnTo>
                      <a:pt x="156519" y="1647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7" name="Прямая соединительная линия 386"/>
            <p:cNvCxnSpPr>
              <a:cxnSpLocks/>
            </p:cNvCxnSpPr>
            <p:nvPr/>
          </p:nvCxnSpPr>
          <p:spPr>
            <a:xfrm>
              <a:off x="3016596" y="11222772"/>
              <a:ext cx="6610004" cy="3888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Прямая соединительная линия 388"/>
            <p:cNvCxnSpPr>
              <a:cxnSpLocks/>
            </p:cNvCxnSpPr>
            <p:nvPr/>
          </p:nvCxnSpPr>
          <p:spPr>
            <a:xfrm>
              <a:off x="3507976" y="12139165"/>
              <a:ext cx="6118624" cy="3528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Freeform 621"/>
            <p:cNvSpPr>
              <a:spLocks/>
            </p:cNvSpPr>
            <p:nvPr/>
          </p:nvSpPr>
          <p:spPr bwMode="auto">
            <a:xfrm>
              <a:off x="9804116" y="11798724"/>
              <a:ext cx="1533294" cy="778311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91" name="Прямая соединительная линия 390"/>
            <p:cNvCxnSpPr>
              <a:cxnSpLocks/>
            </p:cNvCxnSpPr>
            <p:nvPr/>
          </p:nvCxnSpPr>
          <p:spPr>
            <a:xfrm>
              <a:off x="7164790" y="13044147"/>
              <a:ext cx="251896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>
              <a:off x="8190850" y="13959953"/>
              <a:ext cx="1667347" cy="1234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94"/>
            <p:cNvGrpSpPr>
              <a:grpSpLocks noChangeAspect="1"/>
            </p:cNvGrpSpPr>
            <p:nvPr/>
          </p:nvGrpSpPr>
          <p:grpSpPr bwMode="auto">
            <a:xfrm rot="20960221">
              <a:off x="9969785" y="13718295"/>
              <a:ext cx="1429573" cy="677832"/>
              <a:chOff x="0" y="-219"/>
              <a:chExt cx="2192" cy="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Freeform 3580"/>
              <p:cNvSpPr>
                <a:spLocks noChangeAspect="1"/>
              </p:cNvSpPr>
              <p:nvPr/>
            </p:nvSpPr>
            <p:spPr bwMode="auto">
              <a:xfrm>
                <a:off x="0" y="145"/>
                <a:ext cx="2110" cy="372"/>
              </a:xfrm>
              <a:custGeom>
                <a:avLst/>
                <a:gdLst>
                  <a:gd name="T0" fmla="*/ 2104 w 2110"/>
                  <a:gd name="T1" fmla="*/ 251 h 372"/>
                  <a:gd name="T2" fmla="*/ 2020 w 2110"/>
                  <a:gd name="T3" fmla="*/ 208 h 372"/>
                  <a:gd name="T4" fmla="*/ 1800 w 2110"/>
                  <a:gd name="T5" fmla="*/ 161 h 372"/>
                  <a:gd name="T6" fmla="*/ 1566 w 2110"/>
                  <a:gd name="T7" fmla="*/ 123 h 372"/>
                  <a:gd name="T8" fmla="*/ 634 w 2110"/>
                  <a:gd name="T9" fmla="*/ 4 h 372"/>
                  <a:gd name="T10" fmla="*/ 364 w 2110"/>
                  <a:gd name="T11" fmla="*/ 0 h 372"/>
                  <a:gd name="T12" fmla="*/ 180 w 2110"/>
                  <a:gd name="T13" fmla="*/ 10 h 372"/>
                  <a:gd name="T14" fmla="*/ 52 w 2110"/>
                  <a:gd name="T15" fmla="*/ 53 h 372"/>
                  <a:gd name="T16" fmla="*/ 0 w 2110"/>
                  <a:gd name="T17" fmla="*/ 104 h 372"/>
                  <a:gd name="T18" fmla="*/ 54 w 2110"/>
                  <a:gd name="T19" fmla="*/ 168 h 372"/>
                  <a:gd name="T20" fmla="*/ 140 w 2110"/>
                  <a:gd name="T21" fmla="*/ 225 h 372"/>
                  <a:gd name="T22" fmla="*/ 318 w 2110"/>
                  <a:gd name="T23" fmla="*/ 270 h 372"/>
                  <a:gd name="T24" fmla="*/ 706 w 2110"/>
                  <a:gd name="T25" fmla="*/ 318 h 372"/>
                  <a:gd name="T26" fmla="*/ 1964 w 2110"/>
                  <a:gd name="T27" fmla="*/ 372 h 372"/>
                  <a:gd name="T28" fmla="*/ 2088 w 2110"/>
                  <a:gd name="T29" fmla="*/ 359 h 372"/>
                  <a:gd name="T30" fmla="*/ 2108 w 2110"/>
                  <a:gd name="T31" fmla="*/ 325 h 372"/>
                  <a:gd name="T32" fmla="*/ 2110 w 2110"/>
                  <a:gd name="T33" fmla="*/ 289 h 372"/>
                  <a:gd name="T34" fmla="*/ 2108 w 2110"/>
                  <a:gd name="T35" fmla="*/ 263 h 372"/>
                  <a:gd name="T36" fmla="*/ 2104 w 2110"/>
                  <a:gd name="T37" fmla="*/ 25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0" h="372">
                    <a:moveTo>
                      <a:pt x="2104" y="251"/>
                    </a:moveTo>
                    <a:lnTo>
                      <a:pt x="2020" y="208"/>
                    </a:lnTo>
                    <a:lnTo>
                      <a:pt x="1800" y="161"/>
                    </a:lnTo>
                    <a:lnTo>
                      <a:pt x="1566" y="123"/>
                    </a:lnTo>
                    <a:lnTo>
                      <a:pt x="634" y="4"/>
                    </a:lnTo>
                    <a:lnTo>
                      <a:pt x="364" y="0"/>
                    </a:lnTo>
                    <a:lnTo>
                      <a:pt x="180" y="10"/>
                    </a:lnTo>
                    <a:lnTo>
                      <a:pt x="52" y="53"/>
                    </a:lnTo>
                    <a:lnTo>
                      <a:pt x="0" y="104"/>
                    </a:lnTo>
                    <a:lnTo>
                      <a:pt x="54" y="168"/>
                    </a:lnTo>
                    <a:lnTo>
                      <a:pt x="140" y="225"/>
                    </a:lnTo>
                    <a:lnTo>
                      <a:pt x="318" y="270"/>
                    </a:lnTo>
                    <a:lnTo>
                      <a:pt x="706" y="318"/>
                    </a:lnTo>
                    <a:lnTo>
                      <a:pt x="1964" y="372"/>
                    </a:lnTo>
                    <a:lnTo>
                      <a:pt x="2088" y="359"/>
                    </a:lnTo>
                    <a:lnTo>
                      <a:pt x="2108" y="325"/>
                    </a:lnTo>
                    <a:lnTo>
                      <a:pt x="2110" y="289"/>
                    </a:lnTo>
                    <a:lnTo>
                      <a:pt x="2108" y="263"/>
                    </a:lnTo>
                    <a:lnTo>
                      <a:pt x="2104" y="2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581"/>
              <p:cNvSpPr>
                <a:spLocks noChangeAspect="1"/>
              </p:cNvSpPr>
              <p:nvPr/>
            </p:nvSpPr>
            <p:spPr bwMode="auto">
              <a:xfrm>
                <a:off x="1336" y="-116"/>
                <a:ext cx="614" cy="414"/>
              </a:xfrm>
              <a:custGeom>
                <a:avLst/>
                <a:gdLst>
                  <a:gd name="T0" fmla="*/ 168 w 442"/>
                  <a:gd name="T1" fmla="*/ 298 h 298"/>
                  <a:gd name="T2" fmla="*/ 442 w 442"/>
                  <a:gd name="T3" fmla="*/ 13 h 298"/>
                  <a:gd name="T4" fmla="*/ 408 w 442"/>
                  <a:gd name="T5" fmla="*/ 0 h 298"/>
                  <a:gd name="T6" fmla="*/ 274 w 442"/>
                  <a:gd name="T7" fmla="*/ 106 h 298"/>
                  <a:gd name="T8" fmla="*/ 0 w 442"/>
                  <a:gd name="T9" fmla="*/ 276 h 298"/>
                  <a:gd name="T10" fmla="*/ 168 w 442"/>
                  <a:gd name="T1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298">
                    <a:moveTo>
                      <a:pt x="168" y="298"/>
                    </a:moveTo>
                    <a:lnTo>
                      <a:pt x="442" y="13"/>
                    </a:lnTo>
                    <a:lnTo>
                      <a:pt x="408" y="0"/>
                    </a:lnTo>
                    <a:lnTo>
                      <a:pt x="274" y="106"/>
                    </a:lnTo>
                    <a:lnTo>
                      <a:pt x="0" y="276"/>
                    </a:lnTo>
                    <a:lnTo>
                      <a:pt x="168" y="2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582"/>
              <p:cNvSpPr>
                <a:spLocks noChangeAspect="1"/>
              </p:cNvSpPr>
              <p:nvPr/>
            </p:nvSpPr>
            <p:spPr bwMode="auto">
              <a:xfrm>
                <a:off x="1324" y="453"/>
                <a:ext cx="670" cy="498"/>
              </a:xfrm>
              <a:custGeom>
                <a:avLst/>
                <a:gdLst>
                  <a:gd name="T0" fmla="*/ 178 w 432"/>
                  <a:gd name="T1" fmla="*/ 6 h 321"/>
                  <a:gd name="T2" fmla="*/ 432 w 432"/>
                  <a:gd name="T3" fmla="*/ 319 h 321"/>
                  <a:gd name="T4" fmla="*/ 384 w 432"/>
                  <a:gd name="T5" fmla="*/ 321 h 321"/>
                  <a:gd name="T6" fmla="*/ 276 w 432"/>
                  <a:gd name="T7" fmla="*/ 219 h 321"/>
                  <a:gd name="T8" fmla="*/ 0 w 432"/>
                  <a:gd name="T9" fmla="*/ 10 h 321"/>
                  <a:gd name="T10" fmla="*/ 106 w 432"/>
                  <a:gd name="T11" fmla="*/ 0 h 321"/>
                  <a:gd name="T12" fmla="*/ 188 w 432"/>
                  <a:gd name="T13" fmla="*/ 1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321">
                    <a:moveTo>
                      <a:pt x="178" y="6"/>
                    </a:moveTo>
                    <a:lnTo>
                      <a:pt x="432" y="319"/>
                    </a:lnTo>
                    <a:lnTo>
                      <a:pt x="384" y="321"/>
                    </a:lnTo>
                    <a:lnTo>
                      <a:pt x="276" y="219"/>
                    </a:lnTo>
                    <a:lnTo>
                      <a:pt x="0" y="10"/>
                    </a:lnTo>
                    <a:lnTo>
                      <a:pt x="106" y="0"/>
                    </a:lnTo>
                    <a:lnTo>
                      <a:pt x="188" y="15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83"/>
              <p:cNvSpPr>
                <a:spLocks noChangeAspect="1"/>
              </p:cNvSpPr>
              <p:nvPr/>
            </p:nvSpPr>
            <p:spPr bwMode="auto">
              <a:xfrm>
                <a:off x="819" y="483"/>
                <a:ext cx="509" cy="441"/>
              </a:xfrm>
              <a:custGeom>
                <a:avLst/>
                <a:gdLst>
                  <a:gd name="T0" fmla="*/ 102 w 282"/>
                  <a:gd name="T1" fmla="*/ 0 h 244"/>
                  <a:gd name="T2" fmla="*/ 64 w 282"/>
                  <a:gd name="T3" fmla="*/ 150 h 244"/>
                  <a:gd name="T4" fmla="*/ 0 w 282"/>
                  <a:gd name="T5" fmla="*/ 244 h 244"/>
                  <a:gd name="T6" fmla="*/ 50 w 282"/>
                  <a:gd name="T7" fmla="*/ 240 h 244"/>
                  <a:gd name="T8" fmla="*/ 282 w 282"/>
                  <a:gd name="T9" fmla="*/ 6 h 244"/>
                  <a:gd name="T10" fmla="*/ 102 w 282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44">
                    <a:moveTo>
                      <a:pt x="102" y="0"/>
                    </a:moveTo>
                    <a:lnTo>
                      <a:pt x="64" y="150"/>
                    </a:lnTo>
                    <a:lnTo>
                      <a:pt x="0" y="244"/>
                    </a:lnTo>
                    <a:lnTo>
                      <a:pt x="50" y="240"/>
                    </a:lnTo>
                    <a:lnTo>
                      <a:pt x="282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584"/>
              <p:cNvSpPr>
                <a:spLocks noChangeAspect="1"/>
              </p:cNvSpPr>
              <p:nvPr/>
            </p:nvSpPr>
            <p:spPr bwMode="auto">
              <a:xfrm>
                <a:off x="839" y="-219"/>
                <a:ext cx="469" cy="451"/>
              </a:xfrm>
              <a:custGeom>
                <a:avLst/>
                <a:gdLst>
                  <a:gd name="T0" fmla="*/ 230 w 230"/>
                  <a:gd name="T1" fmla="*/ 221 h 221"/>
                  <a:gd name="T2" fmla="*/ 50 w 230"/>
                  <a:gd name="T3" fmla="*/ 2 h 221"/>
                  <a:gd name="T4" fmla="*/ 0 w 230"/>
                  <a:gd name="T5" fmla="*/ 0 h 221"/>
                  <a:gd name="T6" fmla="*/ 54 w 230"/>
                  <a:gd name="T7" fmla="*/ 93 h 221"/>
                  <a:gd name="T8" fmla="*/ 76 w 230"/>
                  <a:gd name="T9" fmla="*/ 206 h 221"/>
                  <a:gd name="T10" fmla="*/ 230 w 230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21">
                    <a:moveTo>
                      <a:pt x="230" y="221"/>
                    </a:moveTo>
                    <a:lnTo>
                      <a:pt x="50" y="2"/>
                    </a:lnTo>
                    <a:lnTo>
                      <a:pt x="0" y="0"/>
                    </a:lnTo>
                    <a:lnTo>
                      <a:pt x="54" y="93"/>
                    </a:lnTo>
                    <a:lnTo>
                      <a:pt x="76" y="206"/>
                    </a:lnTo>
                    <a:lnTo>
                      <a:pt x="230" y="2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585"/>
              <p:cNvSpPr>
                <a:spLocks noChangeAspect="1"/>
              </p:cNvSpPr>
              <p:nvPr/>
            </p:nvSpPr>
            <p:spPr bwMode="auto">
              <a:xfrm>
                <a:off x="298" y="228"/>
                <a:ext cx="52" cy="133"/>
              </a:xfrm>
              <a:custGeom>
                <a:avLst/>
                <a:gdLst>
                  <a:gd name="T0" fmla="*/ 24 w 52"/>
                  <a:gd name="T1" fmla="*/ 0 h 133"/>
                  <a:gd name="T2" fmla="*/ 44 w 52"/>
                  <a:gd name="T3" fmla="*/ 0 h 133"/>
                  <a:gd name="T4" fmla="*/ 52 w 52"/>
                  <a:gd name="T5" fmla="*/ 42 h 133"/>
                  <a:gd name="T6" fmla="*/ 48 w 52"/>
                  <a:gd name="T7" fmla="*/ 76 h 133"/>
                  <a:gd name="T8" fmla="*/ 28 w 52"/>
                  <a:gd name="T9" fmla="*/ 133 h 133"/>
                  <a:gd name="T10" fmla="*/ 0 w 52"/>
                  <a:gd name="T11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3">
                    <a:moveTo>
                      <a:pt x="24" y="0"/>
                    </a:moveTo>
                    <a:lnTo>
                      <a:pt x="44" y="0"/>
                    </a:lnTo>
                    <a:lnTo>
                      <a:pt x="52" y="42"/>
                    </a:lnTo>
                    <a:lnTo>
                      <a:pt x="48" y="76"/>
                    </a:lnTo>
                    <a:lnTo>
                      <a:pt x="28" y="133"/>
                    </a:lnTo>
                    <a:lnTo>
                      <a:pt x="0" y="127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586"/>
              <p:cNvSpPr>
                <a:spLocks noChangeAspect="1"/>
              </p:cNvSpPr>
              <p:nvPr/>
            </p:nvSpPr>
            <p:spPr bwMode="auto">
              <a:xfrm>
                <a:off x="742" y="206"/>
                <a:ext cx="118" cy="257"/>
              </a:xfrm>
              <a:custGeom>
                <a:avLst/>
                <a:gdLst>
                  <a:gd name="T0" fmla="*/ 58 w 118"/>
                  <a:gd name="T1" fmla="*/ 0 h 257"/>
                  <a:gd name="T2" fmla="*/ 78 w 118"/>
                  <a:gd name="T3" fmla="*/ 3 h 257"/>
                  <a:gd name="T4" fmla="*/ 112 w 118"/>
                  <a:gd name="T5" fmla="*/ 47 h 257"/>
                  <a:gd name="T6" fmla="*/ 118 w 118"/>
                  <a:gd name="T7" fmla="*/ 96 h 257"/>
                  <a:gd name="T8" fmla="*/ 116 w 118"/>
                  <a:gd name="T9" fmla="*/ 130 h 257"/>
                  <a:gd name="T10" fmla="*/ 110 w 118"/>
                  <a:gd name="T11" fmla="*/ 173 h 257"/>
                  <a:gd name="T12" fmla="*/ 92 w 118"/>
                  <a:gd name="T13" fmla="*/ 207 h 257"/>
                  <a:gd name="T14" fmla="*/ 66 w 118"/>
                  <a:gd name="T15" fmla="*/ 240 h 257"/>
                  <a:gd name="T16" fmla="*/ 34 w 118"/>
                  <a:gd name="T17" fmla="*/ 257 h 257"/>
                  <a:gd name="T18" fmla="*/ 0 w 118"/>
                  <a:gd name="T19" fmla="*/ 251 h 257"/>
                  <a:gd name="T20" fmla="*/ 36 w 118"/>
                  <a:gd name="T21" fmla="*/ 230 h 257"/>
                  <a:gd name="T22" fmla="*/ 66 w 118"/>
                  <a:gd name="T23" fmla="*/ 207 h 257"/>
                  <a:gd name="T24" fmla="*/ 70 w 118"/>
                  <a:gd name="T25" fmla="*/ 187 h 257"/>
                  <a:gd name="T26" fmla="*/ 78 w 118"/>
                  <a:gd name="T27" fmla="*/ 143 h 257"/>
                  <a:gd name="T28" fmla="*/ 84 w 118"/>
                  <a:gd name="T29" fmla="*/ 92 h 257"/>
                  <a:gd name="T30" fmla="*/ 76 w 118"/>
                  <a:gd name="T31" fmla="*/ 54 h 257"/>
                  <a:gd name="T32" fmla="*/ 62 w 118"/>
                  <a:gd name="T33" fmla="*/ 20 h 257"/>
                  <a:gd name="T34" fmla="*/ 58 w 118"/>
                  <a:gd name="T3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57">
                    <a:moveTo>
                      <a:pt x="58" y="0"/>
                    </a:moveTo>
                    <a:lnTo>
                      <a:pt x="78" y="3"/>
                    </a:lnTo>
                    <a:lnTo>
                      <a:pt x="112" y="47"/>
                    </a:lnTo>
                    <a:lnTo>
                      <a:pt x="118" y="96"/>
                    </a:lnTo>
                    <a:lnTo>
                      <a:pt x="116" y="130"/>
                    </a:lnTo>
                    <a:lnTo>
                      <a:pt x="110" y="173"/>
                    </a:lnTo>
                    <a:lnTo>
                      <a:pt x="92" y="207"/>
                    </a:lnTo>
                    <a:lnTo>
                      <a:pt x="66" y="240"/>
                    </a:lnTo>
                    <a:lnTo>
                      <a:pt x="34" y="257"/>
                    </a:lnTo>
                    <a:lnTo>
                      <a:pt x="0" y="251"/>
                    </a:lnTo>
                    <a:lnTo>
                      <a:pt x="36" y="230"/>
                    </a:lnTo>
                    <a:lnTo>
                      <a:pt x="66" y="207"/>
                    </a:lnTo>
                    <a:lnTo>
                      <a:pt x="70" y="187"/>
                    </a:lnTo>
                    <a:lnTo>
                      <a:pt x="78" y="143"/>
                    </a:lnTo>
                    <a:lnTo>
                      <a:pt x="84" y="92"/>
                    </a:lnTo>
                    <a:lnTo>
                      <a:pt x="76" y="54"/>
                    </a:lnTo>
                    <a:lnTo>
                      <a:pt x="62" y="2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587"/>
              <p:cNvSpPr>
                <a:spLocks noChangeAspect="1"/>
              </p:cNvSpPr>
              <p:nvPr/>
            </p:nvSpPr>
            <p:spPr bwMode="auto">
              <a:xfrm>
                <a:off x="650" y="393"/>
                <a:ext cx="664" cy="88"/>
              </a:xfrm>
              <a:custGeom>
                <a:avLst/>
                <a:gdLst>
                  <a:gd name="T0" fmla="*/ 0 w 664"/>
                  <a:gd name="T1" fmla="*/ 53 h 88"/>
                  <a:gd name="T2" fmla="*/ 30 w 664"/>
                  <a:gd name="T3" fmla="*/ 41 h 88"/>
                  <a:gd name="T4" fmla="*/ 46 w 664"/>
                  <a:gd name="T5" fmla="*/ 11 h 88"/>
                  <a:gd name="T6" fmla="*/ 194 w 664"/>
                  <a:gd name="T7" fmla="*/ 0 h 88"/>
                  <a:gd name="T8" fmla="*/ 382 w 664"/>
                  <a:gd name="T9" fmla="*/ 15 h 88"/>
                  <a:gd name="T10" fmla="*/ 536 w 664"/>
                  <a:gd name="T11" fmla="*/ 32 h 88"/>
                  <a:gd name="T12" fmla="*/ 644 w 664"/>
                  <a:gd name="T13" fmla="*/ 56 h 88"/>
                  <a:gd name="T14" fmla="*/ 664 w 664"/>
                  <a:gd name="T15" fmla="*/ 71 h 88"/>
                  <a:gd name="T16" fmla="*/ 576 w 664"/>
                  <a:gd name="T17" fmla="*/ 87 h 88"/>
                  <a:gd name="T18" fmla="*/ 494 w 664"/>
                  <a:gd name="T1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4" h="88">
                    <a:moveTo>
                      <a:pt x="0" y="53"/>
                    </a:moveTo>
                    <a:lnTo>
                      <a:pt x="30" y="41"/>
                    </a:lnTo>
                    <a:lnTo>
                      <a:pt x="46" y="11"/>
                    </a:lnTo>
                    <a:lnTo>
                      <a:pt x="194" y="0"/>
                    </a:lnTo>
                    <a:lnTo>
                      <a:pt x="382" y="15"/>
                    </a:lnTo>
                    <a:lnTo>
                      <a:pt x="536" y="32"/>
                    </a:lnTo>
                    <a:lnTo>
                      <a:pt x="644" y="56"/>
                    </a:lnTo>
                    <a:lnTo>
                      <a:pt x="664" y="71"/>
                    </a:lnTo>
                    <a:lnTo>
                      <a:pt x="576" y="87"/>
                    </a:lnTo>
                    <a:lnTo>
                      <a:pt x="494" y="88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88"/>
              <p:cNvSpPr>
                <a:spLocks noChangeAspect="1"/>
              </p:cNvSpPr>
              <p:nvPr/>
            </p:nvSpPr>
            <p:spPr bwMode="auto">
              <a:xfrm>
                <a:off x="672" y="434"/>
                <a:ext cx="638" cy="29"/>
              </a:xfrm>
              <a:custGeom>
                <a:avLst/>
                <a:gdLst>
                  <a:gd name="T0" fmla="*/ 638 w 638"/>
                  <a:gd name="T1" fmla="*/ 25 h 29"/>
                  <a:gd name="T2" fmla="*/ 512 w 638"/>
                  <a:gd name="T3" fmla="*/ 23 h 29"/>
                  <a:gd name="T4" fmla="*/ 326 w 638"/>
                  <a:gd name="T5" fmla="*/ 29 h 29"/>
                  <a:gd name="T6" fmla="*/ 98 w 638"/>
                  <a:gd name="T7" fmla="*/ 19 h 29"/>
                  <a:gd name="T8" fmla="*/ 34 w 638"/>
                  <a:gd name="T9" fmla="*/ 13 h 29"/>
                  <a:gd name="T10" fmla="*/ 0 w 63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8" h="29">
                    <a:moveTo>
                      <a:pt x="638" y="25"/>
                    </a:moveTo>
                    <a:lnTo>
                      <a:pt x="512" y="23"/>
                    </a:lnTo>
                    <a:lnTo>
                      <a:pt x="326" y="29"/>
                    </a:lnTo>
                    <a:lnTo>
                      <a:pt x="98" y="19"/>
                    </a:ln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590"/>
              <p:cNvSpPr>
                <a:spLocks noChangeAspect="1"/>
              </p:cNvSpPr>
              <p:nvPr/>
            </p:nvSpPr>
            <p:spPr bwMode="auto">
              <a:xfrm>
                <a:off x="2000" y="489"/>
                <a:ext cx="192" cy="110"/>
              </a:xfrm>
              <a:custGeom>
                <a:avLst/>
                <a:gdLst>
                  <a:gd name="T0" fmla="*/ 104 w 192"/>
                  <a:gd name="T1" fmla="*/ 0 h 110"/>
                  <a:gd name="T2" fmla="*/ 0 w 192"/>
                  <a:gd name="T3" fmla="*/ 9 h 110"/>
                  <a:gd name="T4" fmla="*/ 118 w 192"/>
                  <a:gd name="T5" fmla="*/ 110 h 110"/>
                  <a:gd name="T6" fmla="*/ 192 w 192"/>
                  <a:gd name="T7" fmla="*/ 106 h 110"/>
                  <a:gd name="T8" fmla="*/ 104 w 192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10">
                    <a:moveTo>
                      <a:pt x="104" y="0"/>
                    </a:moveTo>
                    <a:lnTo>
                      <a:pt x="0" y="9"/>
                    </a:lnTo>
                    <a:lnTo>
                      <a:pt x="118" y="110"/>
                    </a:lnTo>
                    <a:lnTo>
                      <a:pt x="192" y="1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591"/>
              <p:cNvSpPr>
                <a:spLocks noChangeAspect="1"/>
              </p:cNvSpPr>
              <p:nvPr/>
            </p:nvSpPr>
            <p:spPr bwMode="auto">
              <a:xfrm>
                <a:off x="2010" y="285"/>
                <a:ext cx="182" cy="110"/>
              </a:xfrm>
              <a:custGeom>
                <a:avLst/>
                <a:gdLst>
                  <a:gd name="T0" fmla="*/ 0 w 182"/>
                  <a:gd name="T1" fmla="*/ 87 h 110"/>
                  <a:gd name="T2" fmla="*/ 58 w 182"/>
                  <a:gd name="T3" fmla="*/ 94 h 110"/>
                  <a:gd name="T4" fmla="*/ 96 w 182"/>
                  <a:gd name="T5" fmla="*/ 110 h 110"/>
                  <a:gd name="T6" fmla="*/ 182 w 182"/>
                  <a:gd name="T7" fmla="*/ 13 h 110"/>
                  <a:gd name="T8" fmla="*/ 118 w 182"/>
                  <a:gd name="T9" fmla="*/ 0 h 110"/>
                  <a:gd name="T10" fmla="*/ 0 w 182"/>
                  <a:gd name="T11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10">
                    <a:moveTo>
                      <a:pt x="0" y="87"/>
                    </a:moveTo>
                    <a:lnTo>
                      <a:pt x="58" y="94"/>
                    </a:lnTo>
                    <a:lnTo>
                      <a:pt x="96" y="110"/>
                    </a:lnTo>
                    <a:lnTo>
                      <a:pt x="182" y="13"/>
                    </a:lnTo>
                    <a:lnTo>
                      <a:pt x="118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592"/>
              <p:cNvSpPr>
                <a:spLocks noChangeAspect="1"/>
              </p:cNvSpPr>
              <p:nvPr/>
            </p:nvSpPr>
            <p:spPr bwMode="auto">
              <a:xfrm>
                <a:off x="1836" y="508"/>
                <a:ext cx="142" cy="79"/>
              </a:xfrm>
              <a:custGeom>
                <a:avLst/>
                <a:gdLst>
                  <a:gd name="T0" fmla="*/ 142 w 142"/>
                  <a:gd name="T1" fmla="*/ 7 h 79"/>
                  <a:gd name="T2" fmla="*/ 80 w 142"/>
                  <a:gd name="T3" fmla="*/ 79 h 79"/>
                  <a:gd name="T4" fmla="*/ 0 w 142"/>
                  <a:gd name="T5" fmla="*/ 75 h 79"/>
                  <a:gd name="T6" fmla="*/ 30 w 142"/>
                  <a:gd name="T7" fmla="*/ 0 h 79"/>
                  <a:gd name="T8" fmla="*/ 142 w 142"/>
                  <a:gd name="T9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79">
                    <a:moveTo>
                      <a:pt x="142" y="7"/>
                    </a:moveTo>
                    <a:lnTo>
                      <a:pt x="80" y="79"/>
                    </a:lnTo>
                    <a:lnTo>
                      <a:pt x="0" y="75"/>
                    </a:lnTo>
                    <a:lnTo>
                      <a:pt x="30" y="0"/>
                    </a:lnTo>
                    <a:lnTo>
                      <a:pt x="142" y="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93"/>
              <p:cNvSpPr>
                <a:spLocks noChangeAspect="1"/>
              </p:cNvSpPr>
              <p:nvPr/>
            </p:nvSpPr>
            <p:spPr bwMode="auto">
              <a:xfrm>
                <a:off x="1836" y="283"/>
                <a:ext cx="124" cy="61"/>
              </a:xfrm>
              <a:custGeom>
                <a:avLst/>
                <a:gdLst>
                  <a:gd name="T0" fmla="*/ 124 w 124"/>
                  <a:gd name="T1" fmla="*/ 61 h 61"/>
                  <a:gd name="T2" fmla="*/ 90 w 124"/>
                  <a:gd name="T3" fmla="*/ 10 h 61"/>
                  <a:gd name="T4" fmla="*/ 12 w 124"/>
                  <a:gd name="T5" fmla="*/ 0 h 61"/>
                  <a:gd name="T6" fmla="*/ 0 w 124"/>
                  <a:gd name="T7" fmla="*/ 30 h 61"/>
                  <a:gd name="T8" fmla="*/ 124 w 124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61">
                    <a:moveTo>
                      <a:pt x="124" y="61"/>
                    </a:moveTo>
                    <a:lnTo>
                      <a:pt x="90" y="1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24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396" name="Прямая соединительная линия 395"/>
            <p:cNvCxnSpPr/>
            <p:nvPr/>
          </p:nvCxnSpPr>
          <p:spPr>
            <a:xfrm>
              <a:off x="5276414" y="14882787"/>
              <a:ext cx="4648198" cy="7691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9782112" y="12634157"/>
              <a:ext cx="1769955" cy="998512"/>
              <a:chOff x="-12692480" y="5730515"/>
              <a:chExt cx="5415359" cy="3486066"/>
            </a:xfrm>
            <a:solidFill>
              <a:schemeClr val="tx1">
                <a:lumMod val="65000"/>
                <a:lumOff val="35000"/>
              </a:schemeClr>
            </a:solidFill>
          </p:grpSpPr>
          <p:grpSp>
            <p:nvGrpSpPr>
              <p:cNvPr id="31" name="Group 2"/>
              <p:cNvGrpSpPr>
                <a:grpSpLocks noChangeAspect="1"/>
              </p:cNvGrpSpPr>
              <p:nvPr/>
            </p:nvGrpSpPr>
            <p:grpSpPr bwMode="auto">
              <a:xfrm>
                <a:off x="-11801337" y="6753105"/>
                <a:ext cx="3872926" cy="2132160"/>
                <a:chOff x="93" y="511"/>
                <a:chExt cx="514" cy="333"/>
              </a:xfrm>
              <a:grpFill/>
            </p:grpSpPr>
            <p:grpSp>
              <p:nvGrpSpPr>
                <p:cNvPr id="80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210" y="551"/>
                  <a:ext cx="114" cy="54"/>
                  <a:chOff x="210" y="551"/>
                  <a:chExt cx="114" cy="54"/>
                </a:xfrm>
                <a:grpFill/>
              </p:grpSpPr>
              <p:sp>
                <p:nvSpPr>
                  <p:cNvPr id="89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210" y="551"/>
                    <a:ext cx="114" cy="54"/>
                  </a:xfrm>
                  <a:custGeom>
                    <a:avLst/>
                    <a:gdLst>
                      <a:gd name="T0" fmla="*/ 61 w 114"/>
                      <a:gd name="T1" fmla="*/ 0 h 54"/>
                      <a:gd name="T2" fmla="*/ 98 w 114"/>
                      <a:gd name="T3" fmla="*/ 13 h 54"/>
                      <a:gd name="T4" fmla="*/ 114 w 114"/>
                      <a:gd name="T5" fmla="*/ 29 h 54"/>
                      <a:gd name="T6" fmla="*/ 59 w 114"/>
                      <a:gd name="T7" fmla="*/ 54 h 54"/>
                      <a:gd name="T8" fmla="*/ 0 w 114"/>
                      <a:gd name="T9" fmla="*/ 32 h 54"/>
                      <a:gd name="T10" fmla="*/ 61 w 114"/>
                      <a:gd name="T11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54">
                        <a:moveTo>
                          <a:pt x="61" y="0"/>
                        </a:moveTo>
                        <a:lnTo>
                          <a:pt x="98" y="13"/>
                        </a:lnTo>
                        <a:lnTo>
                          <a:pt x="114" y="29"/>
                        </a:lnTo>
                        <a:lnTo>
                          <a:pt x="59" y="54"/>
                        </a:lnTo>
                        <a:lnTo>
                          <a:pt x="0" y="32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" y="556"/>
                    <a:ext cx="60" cy="3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57" y="599"/>
                  <a:ext cx="450" cy="245"/>
                  <a:chOff x="157" y="599"/>
                  <a:chExt cx="450" cy="245"/>
                </a:xfrm>
                <a:grpFill/>
              </p:grpSpPr>
              <p:sp>
                <p:nvSpPr>
                  <p:cNvPr id="8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159" y="599"/>
                    <a:ext cx="448" cy="245"/>
                  </a:xfrm>
                  <a:custGeom>
                    <a:avLst/>
                    <a:gdLst>
                      <a:gd name="T0" fmla="*/ 0 w 448"/>
                      <a:gd name="T1" fmla="*/ 0 h 245"/>
                      <a:gd name="T2" fmla="*/ 132 w 448"/>
                      <a:gd name="T3" fmla="*/ 16 h 245"/>
                      <a:gd name="T4" fmla="*/ 254 w 448"/>
                      <a:gd name="T5" fmla="*/ 63 h 245"/>
                      <a:gd name="T6" fmla="*/ 358 w 448"/>
                      <a:gd name="T7" fmla="*/ 122 h 245"/>
                      <a:gd name="T8" fmla="*/ 392 w 448"/>
                      <a:gd name="T9" fmla="*/ 144 h 245"/>
                      <a:gd name="T10" fmla="*/ 420 w 448"/>
                      <a:gd name="T11" fmla="*/ 168 h 245"/>
                      <a:gd name="T12" fmla="*/ 441 w 448"/>
                      <a:gd name="T13" fmla="*/ 198 h 245"/>
                      <a:gd name="T14" fmla="*/ 448 w 448"/>
                      <a:gd name="T15" fmla="*/ 207 h 245"/>
                      <a:gd name="T16" fmla="*/ 441 w 448"/>
                      <a:gd name="T17" fmla="*/ 241 h 245"/>
                      <a:gd name="T18" fmla="*/ 425 w 448"/>
                      <a:gd name="T19" fmla="*/ 245 h 245"/>
                      <a:gd name="T20" fmla="*/ 392 w 448"/>
                      <a:gd name="T21" fmla="*/ 244 h 245"/>
                      <a:gd name="T22" fmla="*/ 330 w 448"/>
                      <a:gd name="T23" fmla="*/ 233 h 245"/>
                      <a:gd name="T24" fmla="*/ 308 w 448"/>
                      <a:gd name="T25" fmla="*/ 222 h 245"/>
                      <a:gd name="T26" fmla="*/ 263 w 448"/>
                      <a:gd name="T27" fmla="*/ 212 h 245"/>
                      <a:gd name="T28" fmla="*/ 210 w 448"/>
                      <a:gd name="T29" fmla="*/ 189 h 245"/>
                      <a:gd name="T30" fmla="*/ 171 w 448"/>
                      <a:gd name="T31" fmla="*/ 166 h 245"/>
                      <a:gd name="T32" fmla="*/ 129 w 448"/>
                      <a:gd name="T33" fmla="*/ 137 h 245"/>
                      <a:gd name="T34" fmla="*/ 70 w 448"/>
                      <a:gd name="T35" fmla="*/ 87 h 245"/>
                      <a:gd name="T36" fmla="*/ 21 w 448"/>
                      <a:gd name="T37" fmla="*/ 49 h 245"/>
                      <a:gd name="T38" fmla="*/ 0 w 448"/>
                      <a:gd name="T39" fmla="*/ 0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48" h="245">
                        <a:moveTo>
                          <a:pt x="0" y="0"/>
                        </a:moveTo>
                        <a:lnTo>
                          <a:pt x="132" y="16"/>
                        </a:lnTo>
                        <a:lnTo>
                          <a:pt x="254" y="63"/>
                        </a:lnTo>
                        <a:lnTo>
                          <a:pt x="358" y="122"/>
                        </a:lnTo>
                        <a:lnTo>
                          <a:pt x="392" y="144"/>
                        </a:lnTo>
                        <a:lnTo>
                          <a:pt x="420" y="168"/>
                        </a:lnTo>
                        <a:lnTo>
                          <a:pt x="441" y="198"/>
                        </a:lnTo>
                        <a:lnTo>
                          <a:pt x="448" y="207"/>
                        </a:lnTo>
                        <a:lnTo>
                          <a:pt x="441" y="241"/>
                        </a:lnTo>
                        <a:lnTo>
                          <a:pt x="425" y="245"/>
                        </a:lnTo>
                        <a:lnTo>
                          <a:pt x="392" y="244"/>
                        </a:lnTo>
                        <a:lnTo>
                          <a:pt x="330" y="233"/>
                        </a:lnTo>
                        <a:lnTo>
                          <a:pt x="308" y="222"/>
                        </a:lnTo>
                        <a:lnTo>
                          <a:pt x="263" y="212"/>
                        </a:lnTo>
                        <a:lnTo>
                          <a:pt x="210" y="189"/>
                        </a:lnTo>
                        <a:lnTo>
                          <a:pt x="171" y="166"/>
                        </a:lnTo>
                        <a:lnTo>
                          <a:pt x="129" y="137"/>
                        </a:lnTo>
                        <a:lnTo>
                          <a:pt x="70" y="87"/>
                        </a:lnTo>
                        <a:lnTo>
                          <a:pt x="21" y="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157" y="600"/>
                    <a:ext cx="447" cy="218"/>
                  </a:xfrm>
                  <a:custGeom>
                    <a:avLst/>
                    <a:gdLst>
                      <a:gd name="T0" fmla="*/ 0 w 447"/>
                      <a:gd name="T1" fmla="*/ 0 h 218"/>
                      <a:gd name="T2" fmla="*/ 34 w 447"/>
                      <a:gd name="T3" fmla="*/ 9 h 218"/>
                      <a:gd name="T4" fmla="*/ 93 w 447"/>
                      <a:gd name="T5" fmla="*/ 37 h 218"/>
                      <a:gd name="T6" fmla="*/ 159 w 447"/>
                      <a:gd name="T7" fmla="*/ 68 h 218"/>
                      <a:gd name="T8" fmla="*/ 261 w 447"/>
                      <a:gd name="T9" fmla="*/ 124 h 218"/>
                      <a:gd name="T10" fmla="*/ 327 w 447"/>
                      <a:gd name="T11" fmla="*/ 164 h 218"/>
                      <a:gd name="T12" fmla="*/ 354 w 447"/>
                      <a:gd name="T13" fmla="*/ 184 h 218"/>
                      <a:gd name="T14" fmla="*/ 384 w 447"/>
                      <a:gd name="T15" fmla="*/ 205 h 218"/>
                      <a:gd name="T16" fmla="*/ 401 w 447"/>
                      <a:gd name="T17" fmla="*/ 213 h 218"/>
                      <a:gd name="T18" fmla="*/ 422 w 447"/>
                      <a:gd name="T19" fmla="*/ 218 h 218"/>
                      <a:gd name="T20" fmla="*/ 439 w 447"/>
                      <a:gd name="T21" fmla="*/ 216 h 218"/>
                      <a:gd name="T22" fmla="*/ 447 w 447"/>
                      <a:gd name="T23" fmla="*/ 206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7" h="218">
                        <a:moveTo>
                          <a:pt x="0" y="0"/>
                        </a:moveTo>
                        <a:lnTo>
                          <a:pt x="34" y="9"/>
                        </a:lnTo>
                        <a:lnTo>
                          <a:pt x="93" y="37"/>
                        </a:lnTo>
                        <a:lnTo>
                          <a:pt x="159" y="68"/>
                        </a:lnTo>
                        <a:lnTo>
                          <a:pt x="261" y="124"/>
                        </a:lnTo>
                        <a:lnTo>
                          <a:pt x="327" y="164"/>
                        </a:lnTo>
                        <a:lnTo>
                          <a:pt x="354" y="184"/>
                        </a:lnTo>
                        <a:lnTo>
                          <a:pt x="384" y="205"/>
                        </a:lnTo>
                        <a:lnTo>
                          <a:pt x="401" y="213"/>
                        </a:lnTo>
                        <a:lnTo>
                          <a:pt x="422" y="218"/>
                        </a:lnTo>
                        <a:lnTo>
                          <a:pt x="439" y="216"/>
                        </a:lnTo>
                        <a:lnTo>
                          <a:pt x="447" y="20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27" y="658"/>
                    <a:ext cx="239" cy="163"/>
                  </a:xfrm>
                  <a:custGeom>
                    <a:avLst/>
                    <a:gdLst>
                      <a:gd name="T0" fmla="*/ 239 w 239"/>
                      <a:gd name="T1" fmla="*/ 163 h 163"/>
                      <a:gd name="T2" fmla="*/ 225 w 239"/>
                      <a:gd name="T3" fmla="*/ 148 h 163"/>
                      <a:gd name="T4" fmla="*/ 200 w 239"/>
                      <a:gd name="T5" fmla="*/ 114 h 163"/>
                      <a:gd name="T6" fmla="*/ 164 w 239"/>
                      <a:gd name="T7" fmla="*/ 86 h 163"/>
                      <a:gd name="T8" fmla="*/ 114 w 239"/>
                      <a:gd name="T9" fmla="*/ 53 h 163"/>
                      <a:gd name="T10" fmla="*/ 72 w 239"/>
                      <a:gd name="T11" fmla="*/ 36 h 163"/>
                      <a:gd name="T12" fmla="*/ 32 w 239"/>
                      <a:gd name="T13" fmla="*/ 18 h 163"/>
                      <a:gd name="T14" fmla="*/ 0 w 239"/>
                      <a:gd name="T15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9" h="163">
                        <a:moveTo>
                          <a:pt x="239" y="163"/>
                        </a:moveTo>
                        <a:lnTo>
                          <a:pt x="225" y="148"/>
                        </a:lnTo>
                        <a:lnTo>
                          <a:pt x="200" y="114"/>
                        </a:lnTo>
                        <a:lnTo>
                          <a:pt x="164" y="86"/>
                        </a:lnTo>
                        <a:lnTo>
                          <a:pt x="114" y="53"/>
                        </a:lnTo>
                        <a:lnTo>
                          <a:pt x="72" y="36"/>
                        </a:lnTo>
                        <a:lnTo>
                          <a:pt x="32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94" y="623"/>
                    <a:ext cx="79" cy="98"/>
                  </a:xfrm>
                  <a:custGeom>
                    <a:avLst/>
                    <a:gdLst>
                      <a:gd name="T0" fmla="*/ 0 w 79"/>
                      <a:gd name="T1" fmla="*/ 0 h 98"/>
                      <a:gd name="T2" fmla="*/ 35 w 79"/>
                      <a:gd name="T3" fmla="*/ 38 h 98"/>
                      <a:gd name="T4" fmla="*/ 67 w 79"/>
                      <a:gd name="T5" fmla="*/ 80 h 98"/>
                      <a:gd name="T6" fmla="*/ 79 w 79"/>
                      <a:gd name="T7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" h="98">
                        <a:moveTo>
                          <a:pt x="0" y="0"/>
                        </a:moveTo>
                        <a:lnTo>
                          <a:pt x="35" y="38"/>
                        </a:lnTo>
                        <a:lnTo>
                          <a:pt x="67" y="80"/>
                        </a:lnTo>
                        <a:lnTo>
                          <a:pt x="79" y="9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" name="Freeform 26"/>
                <p:cNvSpPr>
                  <a:spLocks noChangeAspect="1"/>
                </p:cNvSpPr>
                <p:nvPr/>
              </p:nvSpPr>
              <p:spPr bwMode="auto">
                <a:xfrm>
                  <a:off x="93" y="601"/>
                  <a:ext cx="124" cy="66"/>
                </a:xfrm>
                <a:custGeom>
                  <a:avLst/>
                  <a:gdLst>
                    <a:gd name="T0" fmla="*/ 72 w 124"/>
                    <a:gd name="T1" fmla="*/ 0 h 66"/>
                    <a:gd name="T2" fmla="*/ 121 w 124"/>
                    <a:gd name="T3" fmla="*/ 21 h 66"/>
                    <a:gd name="T4" fmla="*/ 124 w 124"/>
                    <a:gd name="T5" fmla="*/ 29 h 66"/>
                    <a:gd name="T6" fmla="*/ 45 w 124"/>
                    <a:gd name="T7" fmla="*/ 66 h 66"/>
                    <a:gd name="T8" fmla="*/ 10 w 124"/>
                    <a:gd name="T9" fmla="*/ 45 h 66"/>
                    <a:gd name="T10" fmla="*/ 0 w 124"/>
                    <a:gd name="T11" fmla="*/ 33 h 66"/>
                    <a:gd name="T12" fmla="*/ 72 w 12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6">
                      <a:moveTo>
                        <a:pt x="72" y="0"/>
                      </a:moveTo>
                      <a:lnTo>
                        <a:pt x="121" y="21"/>
                      </a:lnTo>
                      <a:lnTo>
                        <a:pt x="124" y="29"/>
                      </a:lnTo>
                      <a:lnTo>
                        <a:pt x="45" y="66"/>
                      </a:lnTo>
                      <a:lnTo>
                        <a:pt x="10" y="45"/>
                      </a:lnTo>
                      <a:lnTo>
                        <a:pt x="0" y="3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" y="610"/>
                  <a:ext cx="75" cy="3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Freeform 28"/>
                <p:cNvSpPr>
                  <a:spLocks noChangeAspect="1"/>
                </p:cNvSpPr>
                <p:nvPr/>
              </p:nvSpPr>
              <p:spPr bwMode="auto">
                <a:xfrm>
                  <a:off x="160" y="511"/>
                  <a:ext cx="128" cy="121"/>
                </a:xfrm>
                <a:custGeom>
                  <a:avLst/>
                  <a:gdLst>
                    <a:gd name="T0" fmla="*/ 0 w 128"/>
                    <a:gd name="T1" fmla="*/ 88 h 121"/>
                    <a:gd name="T2" fmla="*/ 42 w 128"/>
                    <a:gd name="T3" fmla="*/ 95 h 121"/>
                    <a:gd name="T4" fmla="*/ 128 w 128"/>
                    <a:gd name="T5" fmla="*/ 121 h 121"/>
                    <a:gd name="T6" fmla="*/ 57 w 128"/>
                    <a:gd name="T7" fmla="*/ 20 h 121"/>
                    <a:gd name="T8" fmla="*/ 5 w 128"/>
                    <a:gd name="T9" fmla="*/ 0 h 121"/>
                    <a:gd name="T10" fmla="*/ 0 w 128"/>
                    <a:gd name="T11" fmla="*/ 8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121">
                      <a:moveTo>
                        <a:pt x="0" y="88"/>
                      </a:moveTo>
                      <a:lnTo>
                        <a:pt x="42" y="95"/>
                      </a:lnTo>
                      <a:lnTo>
                        <a:pt x="128" y="121"/>
                      </a:lnTo>
                      <a:lnTo>
                        <a:pt x="57" y="20"/>
                      </a:lnTo>
                      <a:lnTo>
                        <a:pt x="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2"/>
              <p:cNvGrpSpPr>
                <a:grpSpLocks noChangeAspect="1"/>
              </p:cNvGrpSpPr>
              <p:nvPr/>
            </p:nvGrpSpPr>
            <p:grpSpPr bwMode="auto">
              <a:xfrm>
                <a:off x="-12692480" y="5730515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5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7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6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6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Group 2"/>
              <p:cNvGrpSpPr>
                <a:grpSpLocks noChangeAspect="1"/>
              </p:cNvGrpSpPr>
              <p:nvPr/>
            </p:nvGrpSpPr>
            <p:grpSpPr bwMode="auto">
              <a:xfrm>
                <a:off x="-11523900" y="6464039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3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51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44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3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9884118" y="14173667"/>
              <a:ext cx="1813685" cy="1517923"/>
              <a:chOff x="5861514" y="6826645"/>
              <a:chExt cx="937381" cy="749048"/>
            </a:xfrm>
          </p:grpSpPr>
          <p:grpSp>
            <p:nvGrpSpPr>
              <p:cNvPr id="286" name="Группа 285"/>
              <p:cNvGrpSpPr/>
              <p:nvPr/>
            </p:nvGrpSpPr>
            <p:grpSpPr>
              <a:xfrm>
                <a:off x="5861514" y="7045327"/>
                <a:ext cx="861670" cy="279640"/>
                <a:chOff x="-7897419" y="4647679"/>
                <a:chExt cx="1836964" cy="57570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95" name="Freeform 736"/>
                <p:cNvSpPr>
                  <a:spLocks noChangeAspect="1"/>
                </p:cNvSpPr>
                <p:nvPr/>
              </p:nvSpPr>
              <p:spPr bwMode="auto">
                <a:xfrm>
                  <a:off x="-7530670" y="5091455"/>
                  <a:ext cx="1354399" cy="131933"/>
                </a:xfrm>
                <a:custGeom>
                  <a:avLst/>
                  <a:gdLst>
                    <a:gd name="T0" fmla="*/ 0 w 421"/>
                    <a:gd name="T1" fmla="*/ 0 h 44"/>
                    <a:gd name="T2" fmla="*/ 6 w 421"/>
                    <a:gd name="T3" fmla="*/ 13 h 44"/>
                    <a:gd name="T4" fmla="*/ 69 w 421"/>
                    <a:gd name="T5" fmla="*/ 44 h 44"/>
                    <a:gd name="T6" fmla="*/ 358 w 421"/>
                    <a:gd name="T7" fmla="*/ 44 h 44"/>
                    <a:gd name="T8" fmla="*/ 421 w 421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44"/>
                    <a:gd name="T17" fmla="*/ 421 w 42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44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69" y="44"/>
                      </a:lnTo>
                      <a:lnTo>
                        <a:pt x="358" y="44"/>
                      </a:lnTo>
                      <a:lnTo>
                        <a:pt x="421" y="1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Rectangle 650"/>
                <p:cNvSpPr>
                  <a:spLocks noChangeAspect="1" noChangeArrowheads="1"/>
                </p:cNvSpPr>
                <p:nvPr/>
              </p:nvSpPr>
              <p:spPr bwMode="auto">
                <a:xfrm>
                  <a:off x="-7173572" y="4947527"/>
                  <a:ext cx="546907" cy="389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651"/>
                <p:cNvSpPr>
                  <a:spLocks noChangeAspect="1"/>
                </p:cNvSpPr>
                <p:nvPr/>
              </p:nvSpPr>
              <p:spPr bwMode="auto">
                <a:xfrm>
                  <a:off x="-6166619" y="4932535"/>
                  <a:ext cx="106164" cy="182908"/>
                </a:xfrm>
                <a:custGeom>
                  <a:avLst/>
                  <a:gdLst>
                    <a:gd name="T0" fmla="*/ 16 w 33"/>
                    <a:gd name="T1" fmla="*/ 0 h 61"/>
                    <a:gd name="T2" fmla="*/ 27 w 33"/>
                    <a:gd name="T3" fmla="*/ 0 h 61"/>
                    <a:gd name="T4" fmla="*/ 25 w 33"/>
                    <a:gd name="T5" fmla="*/ 9 h 61"/>
                    <a:gd name="T6" fmla="*/ 33 w 33"/>
                    <a:gd name="T7" fmla="*/ 18 h 61"/>
                    <a:gd name="T8" fmla="*/ 32 w 33"/>
                    <a:gd name="T9" fmla="*/ 47 h 61"/>
                    <a:gd name="T10" fmla="*/ 28 w 33"/>
                    <a:gd name="T11" fmla="*/ 43 h 61"/>
                    <a:gd name="T12" fmla="*/ 22 w 33"/>
                    <a:gd name="T13" fmla="*/ 43 h 61"/>
                    <a:gd name="T14" fmla="*/ 21 w 33"/>
                    <a:gd name="T15" fmla="*/ 49 h 61"/>
                    <a:gd name="T16" fmla="*/ 26 w 33"/>
                    <a:gd name="T17" fmla="*/ 56 h 61"/>
                    <a:gd name="T18" fmla="*/ 24 w 33"/>
                    <a:gd name="T19" fmla="*/ 61 h 61"/>
                    <a:gd name="T20" fmla="*/ 18 w 33"/>
                    <a:gd name="T21" fmla="*/ 61 h 61"/>
                    <a:gd name="T22" fmla="*/ 14 w 33"/>
                    <a:gd name="T23" fmla="*/ 58 h 61"/>
                    <a:gd name="T24" fmla="*/ 0 w 33"/>
                    <a:gd name="T25" fmla="*/ 58 h 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1"/>
                    <a:gd name="T41" fmla="*/ 33 w 33"/>
                    <a:gd name="T42" fmla="*/ 61 h 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1">
                      <a:moveTo>
                        <a:pt x="16" y="0"/>
                      </a:moveTo>
                      <a:lnTo>
                        <a:pt x="27" y="0"/>
                      </a:lnTo>
                      <a:lnTo>
                        <a:pt x="25" y="9"/>
                      </a:lnTo>
                      <a:lnTo>
                        <a:pt x="33" y="18"/>
                      </a:lnTo>
                      <a:lnTo>
                        <a:pt x="32" y="47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21" y="49"/>
                      </a:lnTo>
                      <a:lnTo>
                        <a:pt x="26" y="56"/>
                      </a:lnTo>
                      <a:lnTo>
                        <a:pt x="24" y="61"/>
                      </a:lnTo>
                      <a:lnTo>
                        <a:pt x="18" y="61"/>
                      </a:lnTo>
                      <a:lnTo>
                        <a:pt x="14" y="58"/>
                      </a:lnTo>
                      <a:lnTo>
                        <a:pt x="0" y="5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652"/>
                <p:cNvSpPr>
                  <a:spLocks noChangeAspect="1"/>
                </p:cNvSpPr>
                <p:nvPr/>
              </p:nvSpPr>
              <p:spPr bwMode="auto">
                <a:xfrm>
                  <a:off x="-7614314" y="5025488"/>
                  <a:ext cx="1492734" cy="143927"/>
                </a:xfrm>
                <a:custGeom>
                  <a:avLst/>
                  <a:gdLst>
                    <a:gd name="T0" fmla="*/ 429 w 464"/>
                    <a:gd name="T1" fmla="*/ 44 h 48"/>
                    <a:gd name="T2" fmla="*/ 105 w 464"/>
                    <a:gd name="T3" fmla="*/ 48 h 48"/>
                    <a:gd name="T4" fmla="*/ 18 w 464"/>
                    <a:gd name="T5" fmla="*/ 20 h 48"/>
                    <a:gd name="T6" fmla="*/ 0 w 464"/>
                    <a:gd name="T7" fmla="*/ 0 h 48"/>
                    <a:gd name="T8" fmla="*/ 464 w 464"/>
                    <a:gd name="T9" fmla="*/ 5 h 48"/>
                    <a:gd name="T10" fmla="*/ 449 w 464"/>
                    <a:gd name="T11" fmla="*/ 28 h 48"/>
                    <a:gd name="T12" fmla="*/ 429 w 464"/>
                    <a:gd name="T13" fmla="*/ 44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4"/>
                    <a:gd name="T22" fmla="*/ 0 h 48"/>
                    <a:gd name="T23" fmla="*/ 464 w 464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4" h="48">
                      <a:moveTo>
                        <a:pt x="429" y="44"/>
                      </a:moveTo>
                      <a:lnTo>
                        <a:pt x="105" y="48"/>
                      </a:lnTo>
                      <a:lnTo>
                        <a:pt x="18" y="20"/>
                      </a:lnTo>
                      <a:lnTo>
                        <a:pt x="0" y="0"/>
                      </a:lnTo>
                      <a:lnTo>
                        <a:pt x="464" y="5"/>
                      </a:lnTo>
                      <a:lnTo>
                        <a:pt x="449" y="28"/>
                      </a:lnTo>
                      <a:lnTo>
                        <a:pt x="429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9" name="Group 653"/>
                <p:cNvGrpSpPr>
                  <a:grpSpLocks noChangeAspect="1"/>
                </p:cNvGrpSpPr>
                <p:nvPr/>
              </p:nvGrpSpPr>
              <p:grpSpPr bwMode="auto">
                <a:xfrm>
                  <a:off x="-7533887" y="5019491"/>
                  <a:ext cx="1373702" cy="200898"/>
                  <a:chOff x="113" y="124"/>
                  <a:chExt cx="427" cy="67"/>
                </a:xfrm>
                <a:grpFill/>
              </p:grpSpPr>
              <p:grpSp>
                <p:nvGrpSpPr>
                  <p:cNvPr id="337" name="Group 6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7" y="153"/>
                    <a:ext cx="39" cy="38"/>
                    <a:chOff x="447" y="153"/>
                    <a:chExt cx="29" cy="29"/>
                  </a:xfrm>
                  <a:grpFill/>
                </p:grpSpPr>
                <p:sp>
                  <p:nvSpPr>
                    <p:cNvPr id="378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7" y="153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" y="155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" y="162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9" y="165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8" name="Group 6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" y="152"/>
                    <a:ext cx="39" cy="38"/>
                    <a:chOff x="403" y="152"/>
                    <a:chExt cx="29" cy="29"/>
                  </a:xfrm>
                  <a:grpFill/>
                </p:grpSpPr>
                <p:sp>
                  <p:nvSpPr>
                    <p:cNvPr id="374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5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6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1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7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9" name="Group 6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0" y="152"/>
                    <a:ext cx="39" cy="38"/>
                    <a:chOff x="360" y="152"/>
                    <a:chExt cx="29" cy="29"/>
                  </a:xfrm>
                  <a:grpFill/>
                </p:grpSpPr>
                <p:sp>
                  <p:nvSpPr>
                    <p:cNvPr id="370" name="Oval 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1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0" name="Group 6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7" y="152"/>
                    <a:ext cx="39" cy="38"/>
                    <a:chOff x="317" y="152"/>
                    <a:chExt cx="29" cy="29"/>
                  </a:xfrm>
                  <a:grpFill/>
                </p:grpSpPr>
                <p:sp>
                  <p:nvSpPr>
                    <p:cNvPr id="36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5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1" name="Group 6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0" y="151"/>
                    <a:ext cx="39" cy="38"/>
                    <a:chOff x="270" y="151"/>
                    <a:chExt cx="29" cy="29"/>
                  </a:xfrm>
                  <a:grpFill/>
                </p:grpSpPr>
                <p:sp>
                  <p:nvSpPr>
                    <p:cNvPr id="362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0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3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4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5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2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2" name="Group 6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4" y="151"/>
                    <a:ext cx="39" cy="38"/>
                    <a:chOff x="224" y="151"/>
                    <a:chExt cx="29" cy="29"/>
                  </a:xfrm>
                  <a:grpFill/>
                </p:grpSpPr>
                <p:sp>
                  <p:nvSpPr>
                    <p:cNvPr id="358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9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0" name="Oval 6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1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3" name="Group 6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7" y="151"/>
                    <a:ext cx="39" cy="38"/>
                    <a:chOff x="167" y="151"/>
                    <a:chExt cx="29" cy="29"/>
                  </a:xfrm>
                  <a:grpFill/>
                </p:grpSpPr>
                <p:sp>
                  <p:nvSpPr>
                    <p:cNvPr id="354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7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6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7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4" name="Group 6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" y="125"/>
                    <a:ext cx="39" cy="38"/>
                    <a:chOff x="113" y="125"/>
                    <a:chExt cx="29" cy="29"/>
                  </a:xfrm>
                  <a:grpFill/>
                </p:grpSpPr>
                <p:sp>
                  <p:nvSpPr>
                    <p:cNvPr id="350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3" y="125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1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" y="127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2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" y="134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" y="137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5" name="Group 6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9" y="124"/>
                    <a:ext cx="41" cy="40"/>
                    <a:chOff x="499" y="124"/>
                    <a:chExt cx="29" cy="29"/>
                  </a:xfrm>
                  <a:grpFill/>
                </p:grpSpPr>
                <p:sp>
                  <p:nvSpPr>
                    <p:cNvPr id="346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" y="124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7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26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7" y="133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" y="136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0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-7897419" y="4869567"/>
                  <a:ext cx="653071" cy="56971"/>
                  <a:chOff x="0" y="74"/>
                  <a:chExt cx="203" cy="19"/>
                </a:xfrm>
                <a:grpFill/>
              </p:grpSpPr>
              <p:sp>
                <p:nvSpPr>
                  <p:cNvPr id="328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0" y="77"/>
                    <a:ext cx="185" cy="14"/>
                  </a:xfrm>
                  <a:custGeom>
                    <a:avLst/>
                    <a:gdLst>
                      <a:gd name="T0" fmla="*/ 185 w 185"/>
                      <a:gd name="T1" fmla="*/ 0 h 14"/>
                      <a:gd name="T2" fmla="*/ 0 w 185"/>
                      <a:gd name="T3" fmla="*/ 6 h 14"/>
                      <a:gd name="T4" fmla="*/ 0 w 185"/>
                      <a:gd name="T5" fmla="*/ 14 h 14"/>
                      <a:gd name="T6" fmla="*/ 185 w 185"/>
                      <a:gd name="T7" fmla="*/ 13 h 14"/>
                      <a:gd name="T8" fmla="*/ 185 w 185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14"/>
                      <a:gd name="T17" fmla="*/ 185 w 18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14">
                        <a:moveTo>
                          <a:pt x="185" y="0"/>
                        </a:move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185" y="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" y="81"/>
                    <a:ext cx="8" cy="12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" y="77"/>
                    <a:ext cx="7" cy="14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1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74"/>
                    <a:ext cx="27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32" name="Group 7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3" y="74"/>
                    <a:ext cx="42" cy="19"/>
                    <a:chOff x="103" y="74"/>
                    <a:chExt cx="42" cy="19"/>
                  </a:xfrm>
                  <a:grpFill/>
                </p:grpSpPr>
                <p:sp>
                  <p:nvSpPr>
                    <p:cNvPr id="334" name="Freeform 7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9" y="74"/>
                      <a:ext cx="30" cy="19"/>
                    </a:xfrm>
                    <a:custGeom>
                      <a:avLst/>
                      <a:gdLst>
                        <a:gd name="T0" fmla="*/ 0 w 30"/>
                        <a:gd name="T1" fmla="*/ 19 h 19"/>
                        <a:gd name="T2" fmla="*/ 5 w 30"/>
                        <a:gd name="T3" fmla="*/ 0 h 19"/>
                        <a:gd name="T4" fmla="*/ 26 w 30"/>
                        <a:gd name="T5" fmla="*/ 0 h 19"/>
                        <a:gd name="T6" fmla="*/ 30 w 30"/>
                        <a:gd name="T7" fmla="*/ 19 h 19"/>
                        <a:gd name="T8" fmla="*/ 0 w 30"/>
                        <a:gd name="T9" fmla="*/ 19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9"/>
                        <a:gd name="T17" fmla="*/ 30 w 3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9">
                          <a:moveTo>
                            <a:pt x="0" y="19"/>
                          </a:moveTo>
                          <a:lnTo>
                            <a:pt x="5" y="0"/>
                          </a:lnTo>
                          <a:lnTo>
                            <a:pt x="26" y="0"/>
                          </a:lnTo>
                          <a:lnTo>
                            <a:pt x="30" y="19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5" name="Freeform 7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6" name="Freeform 707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34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3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" y="75"/>
                    <a:ext cx="21" cy="17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1" name="Freeform 709"/>
                <p:cNvSpPr>
                  <a:spLocks noChangeAspect="1"/>
                </p:cNvSpPr>
                <p:nvPr/>
              </p:nvSpPr>
              <p:spPr bwMode="auto">
                <a:xfrm>
                  <a:off x="-6452941" y="4821591"/>
                  <a:ext cx="125467" cy="77961"/>
                </a:xfrm>
                <a:custGeom>
                  <a:avLst/>
                  <a:gdLst>
                    <a:gd name="T0" fmla="*/ 7 w 39"/>
                    <a:gd name="T1" fmla="*/ 26 h 26"/>
                    <a:gd name="T2" fmla="*/ 34 w 39"/>
                    <a:gd name="T3" fmla="*/ 26 h 26"/>
                    <a:gd name="T4" fmla="*/ 39 w 39"/>
                    <a:gd name="T5" fmla="*/ 23 h 26"/>
                    <a:gd name="T6" fmla="*/ 37 w 39"/>
                    <a:gd name="T7" fmla="*/ 18 h 26"/>
                    <a:gd name="T8" fmla="*/ 37 w 39"/>
                    <a:gd name="T9" fmla="*/ 0 h 26"/>
                    <a:gd name="T10" fmla="*/ 0 w 3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26"/>
                    <a:gd name="T20" fmla="*/ 39 w 3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26">
                      <a:moveTo>
                        <a:pt x="7" y="26"/>
                      </a:moveTo>
                      <a:lnTo>
                        <a:pt x="34" y="26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710"/>
                <p:cNvSpPr>
                  <a:spLocks noChangeAspect="1"/>
                </p:cNvSpPr>
                <p:nvPr/>
              </p:nvSpPr>
              <p:spPr bwMode="auto">
                <a:xfrm>
                  <a:off x="-7582143" y="4986508"/>
                  <a:ext cx="1466998" cy="125936"/>
                </a:xfrm>
                <a:custGeom>
                  <a:avLst/>
                  <a:gdLst>
                    <a:gd name="T0" fmla="*/ 0 w 456"/>
                    <a:gd name="T1" fmla="*/ 16 h 42"/>
                    <a:gd name="T2" fmla="*/ 6 w 456"/>
                    <a:gd name="T3" fmla="*/ 11 h 42"/>
                    <a:gd name="T4" fmla="*/ 84 w 456"/>
                    <a:gd name="T5" fmla="*/ 1 h 42"/>
                    <a:gd name="T6" fmla="*/ 194 w 456"/>
                    <a:gd name="T7" fmla="*/ 0 h 42"/>
                    <a:gd name="T8" fmla="*/ 210 w 456"/>
                    <a:gd name="T9" fmla="*/ 4 h 42"/>
                    <a:gd name="T10" fmla="*/ 456 w 456"/>
                    <a:gd name="T11" fmla="*/ 3 h 42"/>
                    <a:gd name="T12" fmla="*/ 455 w 456"/>
                    <a:gd name="T13" fmla="*/ 18 h 42"/>
                    <a:gd name="T14" fmla="*/ 415 w 456"/>
                    <a:gd name="T15" fmla="*/ 20 h 42"/>
                    <a:gd name="T16" fmla="*/ 396 w 456"/>
                    <a:gd name="T17" fmla="*/ 39 h 42"/>
                    <a:gd name="T18" fmla="*/ 21 w 456"/>
                    <a:gd name="T19" fmla="*/ 42 h 42"/>
                    <a:gd name="T20" fmla="*/ 0 w 456"/>
                    <a:gd name="T21" fmla="*/ 16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6"/>
                    <a:gd name="T34" fmla="*/ 0 h 42"/>
                    <a:gd name="T35" fmla="*/ 456 w 456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6" h="42">
                      <a:moveTo>
                        <a:pt x="0" y="16"/>
                      </a:moveTo>
                      <a:lnTo>
                        <a:pt x="6" y="11"/>
                      </a:lnTo>
                      <a:lnTo>
                        <a:pt x="84" y="1"/>
                      </a:lnTo>
                      <a:lnTo>
                        <a:pt x="194" y="0"/>
                      </a:lnTo>
                      <a:lnTo>
                        <a:pt x="210" y="4"/>
                      </a:lnTo>
                      <a:lnTo>
                        <a:pt x="456" y="3"/>
                      </a:lnTo>
                      <a:lnTo>
                        <a:pt x="455" y="18"/>
                      </a:lnTo>
                      <a:cubicBezTo>
                        <a:pt x="448" y="21"/>
                        <a:pt x="428" y="16"/>
                        <a:pt x="415" y="20"/>
                      </a:cubicBezTo>
                      <a:cubicBezTo>
                        <a:pt x="402" y="24"/>
                        <a:pt x="404" y="30"/>
                        <a:pt x="396" y="39"/>
                      </a:cubicBezTo>
                      <a:cubicBezTo>
                        <a:pt x="208" y="40"/>
                        <a:pt x="21" y="42"/>
                        <a:pt x="21" y="42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711"/>
                <p:cNvSpPr>
                  <a:spLocks noChangeAspect="1"/>
                </p:cNvSpPr>
                <p:nvPr/>
              </p:nvSpPr>
              <p:spPr bwMode="auto">
                <a:xfrm>
                  <a:off x="-7318341" y="4929537"/>
                  <a:ext cx="1206412" cy="68965"/>
                </a:xfrm>
                <a:custGeom>
                  <a:avLst/>
                  <a:gdLst>
                    <a:gd name="T0" fmla="*/ 0 w 375"/>
                    <a:gd name="T1" fmla="*/ 21 h 23"/>
                    <a:gd name="T2" fmla="*/ 76 w 375"/>
                    <a:gd name="T3" fmla="*/ 13 h 23"/>
                    <a:gd name="T4" fmla="*/ 223 w 375"/>
                    <a:gd name="T5" fmla="*/ 13 h 23"/>
                    <a:gd name="T6" fmla="*/ 282 w 375"/>
                    <a:gd name="T7" fmla="*/ 0 h 23"/>
                    <a:gd name="T8" fmla="*/ 375 w 375"/>
                    <a:gd name="T9" fmla="*/ 0 h 23"/>
                    <a:gd name="T10" fmla="*/ 371 w 375"/>
                    <a:gd name="T11" fmla="*/ 23 h 23"/>
                    <a:gd name="T12" fmla="*/ 126 w 375"/>
                    <a:gd name="T13" fmla="*/ 22 h 23"/>
                    <a:gd name="T14" fmla="*/ 112 w 375"/>
                    <a:gd name="T15" fmla="*/ 19 h 23"/>
                    <a:gd name="T16" fmla="*/ 0 w 375"/>
                    <a:gd name="T17" fmla="*/ 2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5"/>
                    <a:gd name="T28" fmla="*/ 0 h 23"/>
                    <a:gd name="T29" fmla="*/ 375 w 375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5" h="23">
                      <a:moveTo>
                        <a:pt x="0" y="21"/>
                      </a:moveTo>
                      <a:lnTo>
                        <a:pt x="76" y="13"/>
                      </a:lnTo>
                      <a:lnTo>
                        <a:pt x="223" y="13"/>
                      </a:lnTo>
                      <a:lnTo>
                        <a:pt x="282" y="0"/>
                      </a:lnTo>
                      <a:lnTo>
                        <a:pt x="375" y="0"/>
                      </a:lnTo>
                      <a:lnTo>
                        <a:pt x="371" y="23"/>
                      </a:lnTo>
                      <a:lnTo>
                        <a:pt x="126" y="22"/>
                      </a:lnTo>
                      <a:lnTo>
                        <a:pt x="11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712"/>
                <p:cNvSpPr>
                  <a:spLocks noChangeAspect="1"/>
                </p:cNvSpPr>
                <p:nvPr/>
              </p:nvSpPr>
              <p:spPr bwMode="auto">
                <a:xfrm>
                  <a:off x="-6604145" y="4929537"/>
                  <a:ext cx="193026" cy="38980"/>
                </a:xfrm>
                <a:custGeom>
                  <a:avLst/>
                  <a:gdLst>
                    <a:gd name="T0" fmla="*/ 0 w 60"/>
                    <a:gd name="T1" fmla="*/ 13 h 13"/>
                    <a:gd name="T2" fmla="*/ 10 w 60"/>
                    <a:gd name="T3" fmla="*/ 4 h 13"/>
                    <a:gd name="T4" fmla="*/ 60 w 60"/>
                    <a:gd name="T5" fmla="*/ 0 h 13"/>
                    <a:gd name="T6" fmla="*/ 0 w 60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3"/>
                    <a:gd name="T14" fmla="*/ 60 w 60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3">
                      <a:moveTo>
                        <a:pt x="0" y="13"/>
                      </a:moveTo>
                      <a:lnTo>
                        <a:pt x="10" y="4"/>
                      </a:lnTo>
                      <a:lnTo>
                        <a:pt x="6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713"/>
                <p:cNvSpPr>
                  <a:spLocks noChangeAspect="1"/>
                </p:cNvSpPr>
                <p:nvPr/>
              </p:nvSpPr>
              <p:spPr bwMode="auto">
                <a:xfrm>
                  <a:off x="-7614314" y="4989506"/>
                  <a:ext cx="295973" cy="77961"/>
                </a:xfrm>
                <a:custGeom>
                  <a:avLst/>
                  <a:gdLst>
                    <a:gd name="T0" fmla="*/ 4 w 92"/>
                    <a:gd name="T1" fmla="*/ 26 h 26"/>
                    <a:gd name="T2" fmla="*/ 15 w 92"/>
                    <a:gd name="T3" fmla="*/ 10 h 26"/>
                    <a:gd name="T4" fmla="*/ 92 w 92"/>
                    <a:gd name="T5" fmla="*/ 0 h 26"/>
                    <a:gd name="T6" fmla="*/ 28 w 92"/>
                    <a:gd name="T7" fmla="*/ 0 h 26"/>
                    <a:gd name="T8" fmla="*/ 14 w 92"/>
                    <a:gd name="T9" fmla="*/ 4 h 26"/>
                    <a:gd name="T10" fmla="*/ 0 w 92"/>
                    <a:gd name="T11" fmla="*/ 23 h 26"/>
                    <a:gd name="T12" fmla="*/ 4 w 92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26"/>
                    <a:gd name="T23" fmla="*/ 92 w 92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26">
                      <a:moveTo>
                        <a:pt x="4" y="26"/>
                      </a:moveTo>
                      <a:lnTo>
                        <a:pt x="15" y="10"/>
                      </a:lnTo>
                      <a:lnTo>
                        <a:pt x="92" y="0"/>
                      </a:lnTo>
                      <a:lnTo>
                        <a:pt x="28" y="0"/>
                      </a:lnTo>
                      <a:lnTo>
                        <a:pt x="14" y="4"/>
                      </a:lnTo>
                      <a:lnTo>
                        <a:pt x="0" y="23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714"/>
                <p:cNvSpPr>
                  <a:spLocks noChangeAspect="1"/>
                </p:cNvSpPr>
                <p:nvPr/>
              </p:nvSpPr>
              <p:spPr bwMode="auto">
                <a:xfrm>
                  <a:off x="-7292604" y="4809597"/>
                  <a:ext cx="891137" cy="152923"/>
                </a:xfrm>
                <a:custGeom>
                  <a:avLst/>
                  <a:gdLst>
                    <a:gd name="T0" fmla="*/ 6 w 277"/>
                    <a:gd name="T1" fmla="*/ 45 h 51"/>
                    <a:gd name="T2" fmla="*/ 34 w 277"/>
                    <a:gd name="T3" fmla="*/ 50 h 51"/>
                    <a:gd name="T4" fmla="*/ 207 w 277"/>
                    <a:gd name="T5" fmla="*/ 51 h 51"/>
                    <a:gd name="T6" fmla="*/ 214 w 277"/>
                    <a:gd name="T7" fmla="*/ 43 h 51"/>
                    <a:gd name="T8" fmla="*/ 262 w 277"/>
                    <a:gd name="T9" fmla="*/ 37 h 51"/>
                    <a:gd name="T10" fmla="*/ 277 w 277"/>
                    <a:gd name="T11" fmla="*/ 20 h 51"/>
                    <a:gd name="T12" fmla="*/ 257 w 277"/>
                    <a:gd name="T13" fmla="*/ 0 h 51"/>
                    <a:gd name="T14" fmla="*/ 122 w 277"/>
                    <a:gd name="T15" fmla="*/ 3 h 51"/>
                    <a:gd name="T16" fmla="*/ 13 w 277"/>
                    <a:gd name="T17" fmla="*/ 11 h 51"/>
                    <a:gd name="T18" fmla="*/ 0 w 277"/>
                    <a:gd name="T19" fmla="*/ 30 h 51"/>
                    <a:gd name="T20" fmla="*/ 6 w 277"/>
                    <a:gd name="T21" fmla="*/ 38 h 51"/>
                    <a:gd name="T22" fmla="*/ 6 w 277"/>
                    <a:gd name="T23" fmla="*/ 45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7"/>
                    <a:gd name="T37" fmla="*/ 0 h 51"/>
                    <a:gd name="T38" fmla="*/ 277 w 277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7" h="51">
                      <a:moveTo>
                        <a:pt x="6" y="45"/>
                      </a:moveTo>
                      <a:lnTo>
                        <a:pt x="34" y="50"/>
                      </a:lnTo>
                      <a:lnTo>
                        <a:pt x="207" y="51"/>
                      </a:lnTo>
                      <a:lnTo>
                        <a:pt x="214" y="43"/>
                      </a:lnTo>
                      <a:lnTo>
                        <a:pt x="262" y="37"/>
                      </a:lnTo>
                      <a:lnTo>
                        <a:pt x="277" y="20"/>
                      </a:lnTo>
                      <a:lnTo>
                        <a:pt x="257" y="0"/>
                      </a:lnTo>
                      <a:lnTo>
                        <a:pt x="122" y="3"/>
                      </a:lnTo>
                      <a:lnTo>
                        <a:pt x="13" y="11"/>
                      </a:lnTo>
                      <a:lnTo>
                        <a:pt x="0" y="30"/>
                      </a:lnTo>
                      <a:lnTo>
                        <a:pt x="6" y="38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715"/>
                <p:cNvSpPr>
                  <a:spLocks noChangeAspect="1"/>
                </p:cNvSpPr>
                <p:nvPr/>
              </p:nvSpPr>
              <p:spPr bwMode="auto">
                <a:xfrm>
                  <a:off x="-7282953" y="4845579"/>
                  <a:ext cx="842880" cy="110944"/>
                </a:xfrm>
                <a:custGeom>
                  <a:avLst/>
                  <a:gdLst>
                    <a:gd name="T0" fmla="*/ 14 w 262"/>
                    <a:gd name="T1" fmla="*/ 0 h 37"/>
                    <a:gd name="T2" fmla="*/ 0 w 262"/>
                    <a:gd name="T3" fmla="*/ 20 h 37"/>
                    <a:gd name="T4" fmla="*/ 9 w 262"/>
                    <a:gd name="T5" fmla="*/ 35 h 37"/>
                    <a:gd name="T6" fmla="*/ 44 w 262"/>
                    <a:gd name="T7" fmla="*/ 35 h 37"/>
                    <a:gd name="T8" fmla="*/ 130 w 262"/>
                    <a:gd name="T9" fmla="*/ 37 h 37"/>
                    <a:gd name="T10" fmla="*/ 262 w 262"/>
                    <a:gd name="T11" fmla="*/ 22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2"/>
                    <a:gd name="T19" fmla="*/ 0 h 37"/>
                    <a:gd name="T20" fmla="*/ 262 w 262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2" h="37">
                      <a:moveTo>
                        <a:pt x="14" y="0"/>
                      </a:moveTo>
                      <a:lnTo>
                        <a:pt x="0" y="20"/>
                      </a:lnTo>
                      <a:lnTo>
                        <a:pt x="9" y="35"/>
                      </a:lnTo>
                      <a:lnTo>
                        <a:pt x="44" y="35"/>
                      </a:lnTo>
                      <a:lnTo>
                        <a:pt x="130" y="37"/>
                      </a:lnTo>
                      <a:lnTo>
                        <a:pt x="262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716"/>
                <p:cNvSpPr>
                  <a:spLocks noChangeAspect="1"/>
                </p:cNvSpPr>
                <p:nvPr/>
              </p:nvSpPr>
              <p:spPr bwMode="auto">
                <a:xfrm>
                  <a:off x="-7237914" y="4821591"/>
                  <a:ext cx="337795" cy="29985"/>
                </a:xfrm>
                <a:custGeom>
                  <a:avLst/>
                  <a:gdLst>
                    <a:gd name="T0" fmla="*/ 0 w 105"/>
                    <a:gd name="T1" fmla="*/ 7 h 10"/>
                    <a:gd name="T2" fmla="*/ 40 w 105"/>
                    <a:gd name="T3" fmla="*/ 10 h 10"/>
                    <a:gd name="T4" fmla="*/ 105 w 10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5"/>
                    <a:gd name="T10" fmla="*/ 0 h 10"/>
                    <a:gd name="T11" fmla="*/ 105 w 10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" h="10">
                      <a:moveTo>
                        <a:pt x="0" y="7"/>
                      </a:moveTo>
                      <a:lnTo>
                        <a:pt x="40" y="10"/>
                      </a:lnTo>
                      <a:lnTo>
                        <a:pt x="105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Line 7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7144618" y="4848577"/>
                  <a:ext cx="35388" cy="10194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Line 7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2986" y="4821591"/>
                  <a:ext cx="579078" cy="899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Line 7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6204" y="4854574"/>
                  <a:ext cx="582295" cy="1799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7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22638" y="4875564"/>
                  <a:ext cx="588729" cy="4197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-7199308" y="4989506"/>
                  <a:ext cx="0" cy="11993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-7003065" y="4989506"/>
                  <a:ext cx="0" cy="1169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-6906552" y="4995503"/>
                  <a:ext cx="0" cy="11394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Line 724"/>
                <p:cNvSpPr>
                  <a:spLocks noChangeAspect="1" noChangeShapeType="1"/>
                </p:cNvSpPr>
                <p:nvPr/>
              </p:nvSpPr>
              <p:spPr bwMode="auto">
                <a:xfrm>
                  <a:off x="-6752131" y="4998502"/>
                  <a:ext cx="0" cy="10494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-6617013" y="4995503"/>
                  <a:ext cx="0" cy="10794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726"/>
                <p:cNvSpPr>
                  <a:spLocks noChangeAspect="1"/>
                </p:cNvSpPr>
                <p:nvPr/>
              </p:nvSpPr>
              <p:spPr bwMode="auto">
                <a:xfrm>
                  <a:off x="-6333908" y="4995503"/>
                  <a:ext cx="6434" cy="113942"/>
                </a:xfrm>
                <a:custGeom>
                  <a:avLst/>
                  <a:gdLst>
                    <a:gd name="T0" fmla="*/ 2 w 2"/>
                    <a:gd name="T1" fmla="*/ 0 h 38"/>
                    <a:gd name="T2" fmla="*/ 0 w 2"/>
                    <a:gd name="T3" fmla="*/ 38 h 38"/>
                    <a:gd name="T4" fmla="*/ 0 60000 65536"/>
                    <a:gd name="T5" fmla="*/ 0 60000 65536"/>
                    <a:gd name="T6" fmla="*/ 0 w 2"/>
                    <a:gd name="T7" fmla="*/ 0 h 38"/>
                    <a:gd name="T8" fmla="*/ 2 w 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8">
                      <a:moveTo>
                        <a:pt x="2" y="0"/>
                      </a:moveTo>
                      <a:lnTo>
                        <a:pt x="0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727"/>
                <p:cNvSpPr>
                  <a:spLocks noChangeAspect="1"/>
                </p:cNvSpPr>
                <p:nvPr/>
              </p:nvSpPr>
              <p:spPr bwMode="auto">
                <a:xfrm>
                  <a:off x="-6459375" y="4710647"/>
                  <a:ext cx="32171" cy="110944"/>
                </a:xfrm>
                <a:custGeom>
                  <a:avLst/>
                  <a:gdLst>
                    <a:gd name="T0" fmla="*/ 0 w 10"/>
                    <a:gd name="T1" fmla="*/ 36 h 37"/>
                    <a:gd name="T2" fmla="*/ 2 w 10"/>
                    <a:gd name="T3" fmla="*/ 29 h 37"/>
                    <a:gd name="T4" fmla="*/ 2 w 10"/>
                    <a:gd name="T5" fmla="*/ 0 h 37"/>
                    <a:gd name="T6" fmla="*/ 7 w 10"/>
                    <a:gd name="T7" fmla="*/ 0 h 37"/>
                    <a:gd name="T8" fmla="*/ 7 w 10"/>
                    <a:gd name="T9" fmla="*/ 33 h 37"/>
                    <a:gd name="T10" fmla="*/ 10 w 10"/>
                    <a:gd name="T11" fmla="*/ 37 h 37"/>
                    <a:gd name="T12" fmla="*/ 0 w 10"/>
                    <a:gd name="T13" fmla="*/ 3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7"/>
                    <a:gd name="T23" fmla="*/ 10 w 10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7">
                      <a:moveTo>
                        <a:pt x="0" y="36"/>
                      </a:moveTo>
                      <a:lnTo>
                        <a:pt x="2" y="29"/>
                      </a:ln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7" y="33"/>
                      </a:lnTo>
                      <a:lnTo>
                        <a:pt x="10" y="3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Line 728"/>
                <p:cNvSpPr>
                  <a:spLocks noChangeAspect="1" noChangeShapeType="1"/>
                </p:cNvSpPr>
                <p:nvPr/>
              </p:nvSpPr>
              <p:spPr bwMode="auto">
                <a:xfrm>
                  <a:off x="-6446507" y="4647679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729"/>
                <p:cNvSpPr>
                  <a:spLocks noChangeAspect="1"/>
                </p:cNvSpPr>
                <p:nvPr/>
              </p:nvSpPr>
              <p:spPr bwMode="auto">
                <a:xfrm>
                  <a:off x="-7051322" y="4782611"/>
                  <a:ext cx="106164" cy="47976"/>
                </a:xfrm>
                <a:custGeom>
                  <a:avLst/>
                  <a:gdLst>
                    <a:gd name="T0" fmla="*/ 0 w 33"/>
                    <a:gd name="T1" fmla="*/ 16 h 16"/>
                    <a:gd name="T2" fmla="*/ 0 w 33"/>
                    <a:gd name="T3" fmla="*/ 1 h 16"/>
                    <a:gd name="T4" fmla="*/ 25 w 33"/>
                    <a:gd name="T5" fmla="*/ 0 h 16"/>
                    <a:gd name="T6" fmla="*/ 33 w 33"/>
                    <a:gd name="T7" fmla="*/ 8 h 16"/>
                    <a:gd name="T8" fmla="*/ 33 w 33"/>
                    <a:gd name="T9" fmla="*/ 13 h 16"/>
                    <a:gd name="T10" fmla="*/ 0 w 33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6"/>
                    <a:gd name="T20" fmla="*/ 33 w 33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6">
                      <a:moveTo>
                        <a:pt x="0" y="16"/>
                      </a:moveTo>
                      <a:lnTo>
                        <a:pt x="0" y="1"/>
                      </a:lnTo>
                      <a:lnTo>
                        <a:pt x="25" y="0"/>
                      </a:lnTo>
                      <a:lnTo>
                        <a:pt x="33" y="8"/>
                      </a:lnTo>
                      <a:lnTo>
                        <a:pt x="3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AutoShape 730"/>
                <p:cNvSpPr>
                  <a:spLocks noChangeAspect="1" noChangeArrowheads="1"/>
                </p:cNvSpPr>
                <p:nvPr/>
              </p:nvSpPr>
              <p:spPr bwMode="auto">
                <a:xfrm>
                  <a:off x="-7067407" y="4875564"/>
                  <a:ext cx="83645" cy="3598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Line 731"/>
                <p:cNvSpPr>
                  <a:spLocks noChangeAspect="1" noChangeShapeType="1"/>
                </p:cNvSpPr>
                <p:nvPr/>
              </p:nvSpPr>
              <p:spPr bwMode="auto">
                <a:xfrm>
                  <a:off x="-6896901" y="4830587"/>
                  <a:ext cx="0" cy="8695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7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716743" y="4830587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733"/>
                <p:cNvSpPr>
                  <a:spLocks noChangeAspect="1" noChangeShapeType="1"/>
                </p:cNvSpPr>
                <p:nvPr/>
              </p:nvSpPr>
              <p:spPr bwMode="auto">
                <a:xfrm>
                  <a:off x="-6597711" y="4827588"/>
                  <a:ext cx="0" cy="6896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7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494763" y="4827588"/>
                  <a:ext cx="0" cy="5697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735"/>
                <p:cNvSpPr>
                  <a:spLocks noChangeAspect="1" noChangeShapeType="1"/>
                </p:cNvSpPr>
                <p:nvPr/>
              </p:nvSpPr>
              <p:spPr bwMode="auto">
                <a:xfrm>
                  <a:off x="-6478678" y="4809597"/>
                  <a:ext cx="0" cy="7796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5903346" y="6826645"/>
                <a:ext cx="895549" cy="749048"/>
                <a:chOff x="-7566058" y="3134089"/>
                <a:chExt cx="1794202" cy="1455089"/>
              </a:xfrm>
            </p:grpSpPr>
            <p:sp>
              <p:nvSpPr>
                <p:cNvPr id="198" name="Овал 197"/>
                <p:cNvSpPr/>
                <p:nvPr/>
              </p:nvSpPr>
              <p:spPr>
                <a:xfrm>
                  <a:off x="-7293436" y="3276962"/>
                  <a:ext cx="1322228" cy="11797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-7141037" y="3381383"/>
                  <a:ext cx="1025891" cy="95182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-7003151" y="3507088"/>
                  <a:ext cx="747951" cy="72248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>
                  <a:off x="-6632322" y="3134089"/>
                  <a:ext cx="5657" cy="1455089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-7566058" y="3855720"/>
                  <a:ext cx="1794202" cy="10022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Овал 202"/>
                <p:cNvSpPr/>
                <p:nvPr/>
              </p:nvSpPr>
              <p:spPr>
                <a:xfrm>
                  <a:off x="-6716311" y="3791730"/>
                  <a:ext cx="172063" cy="1404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-6898098" y="3629353"/>
                  <a:ext cx="531551" cy="476225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98" name="TextBox 497"/>
            <p:cNvSpPr txBox="1"/>
            <p:nvPr/>
          </p:nvSpPr>
          <p:spPr>
            <a:xfrm>
              <a:off x="5897166" y="9533570"/>
              <a:ext cx="5740296" cy="1490809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indent="361950" algn="ctr"/>
              <a:r>
                <a:rPr lang="ru-RU" sz="3200" u="sng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Принимаем без подготовки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Обучаем на наших полигонах.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Экипировка за наш счёт.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-8854" y="4182945"/>
              <a:ext cx="4946462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ВЫПЛАТА </a:t>
              </a:r>
            </a:p>
            <a:p>
              <a:pPr lvl="0" algn="ctr"/>
              <a:r>
                <a:rPr lang="ru-RU" sz="32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805 тысяч рублей 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при заключении контракта,</a:t>
              </a:r>
            </a:p>
            <a:p>
              <a:pPr lvl="0" algn="ctr"/>
              <a:endParaRPr lang="ru-RU" sz="1400" dirty="0">
                <a:solidFill>
                  <a:prstClr val="black"/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далее от </a:t>
              </a:r>
              <a:r>
                <a:rPr lang="ru-RU" sz="2800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210 000 </a:t>
              </a:r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рублей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ЕЖЕМЕСЯЧНО</a:t>
              </a:r>
            </a:p>
          </p:txBody>
        </p:sp>
        <p:cxnSp>
          <p:nvCxnSpPr>
            <p:cNvPr id="502" name="Прямая соединительная линия 501"/>
            <p:cNvCxnSpPr/>
            <p:nvPr/>
          </p:nvCxnSpPr>
          <p:spPr>
            <a:xfrm>
              <a:off x="23615" y="6674920"/>
              <a:ext cx="4430831" cy="1075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119094" y="6705255"/>
              <a:ext cx="6070913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3200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ПРЕМИИ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за выполнение боевых задач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 и уничтоженную технику противника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644001" y="7599912"/>
              <a:ext cx="4428391" cy="1811216"/>
              <a:chOff x="7443648" y="7685294"/>
              <a:chExt cx="4428391" cy="181121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443648" y="7685294"/>
                <a:ext cx="4428391" cy="1811216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4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ТРЕБОВАНИЯ</a:t>
                </a:r>
                <a:r>
                  <a:rPr lang="ru-RU" sz="20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: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возраст 18-30 лет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хорошая физическая подготовка</a:t>
                </a:r>
              </a:p>
              <a:p>
                <a:endParaRPr lang="ru-RU" sz="1200" b="1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НАЛИЧИЕ СРОЧНОЙ СЛУЖБЫ </a:t>
                </a:r>
              </a:p>
              <a:p>
                <a:pPr algn="ctr"/>
                <a:r>
                  <a:rPr lang="ru-RU" sz="2800" b="1" u="sng" dirty="0">
                    <a:latin typeface="Arial Black" panose="020B0A04020102020204" pitchFamily="34" charset="0"/>
                  </a:rPr>
                  <a:t>НЕ ОБЯЗАТЕЛЬНО</a:t>
                </a:r>
              </a:p>
            </p:txBody>
          </p:sp>
          <p:cxnSp>
            <p:nvCxnSpPr>
              <p:cNvPr id="404" name="Прямая соединительная линия 403"/>
              <p:cNvCxnSpPr/>
              <p:nvPr/>
            </p:nvCxnSpPr>
            <p:spPr>
              <a:xfrm flipV="1">
                <a:off x="7876668" y="8725021"/>
                <a:ext cx="3562350" cy="1069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37607" y="174331"/>
              <a:ext cx="4720731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400" b="1" u="sng" dirty="0">
                  <a:solidFill>
                    <a:schemeClr val="accent2">
                      <a:lumMod val="75000"/>
                    </a:schemeClr>
                  </a:solidFill>
                  <a:latin typeface="a_RubricaCn" panose="020B0706030502050204" pitchFamily="34" charset="-52"/>
                </a:rPr>
                <a:t>Военная служба по контракту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7426" y="7937435"/>
              <a:ext cx="6853512" cy="2623240"/>
              <a:chOff x="136476" y="7632635"/>
              <a:chExt cx="6853512" cy="2623240"/>
            </a:xfrm>
          </p:grpSpPr>
          <p:sp>
            <p:nvSpPr>
              <p:cNvPr id="946" name="Овал 945"/>
              <p:cNvSpPr/>
              <p:nvPr/>
            </p:nvSpPr>
            <p:spPr>
              <a:xfrm rot="18860081">
                <a:off x="3231350" y="8006194"/>
                <a:ext cx="2491926" cy="174480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4" name="Овал 943"/>
              <p:cNvSpPr/>
              <p:nvPr/>
            </p:nvSpPr>
            <p:spPr>
              <a:xfrm rot="20813059">
                <a:off x="136476" y="9168974"/>
                <a:ext cx="2311232" cy="108690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40376" y="7958968"/>
                <a:ext cx="1339567" cy="11776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9" name="Group 3492"/>
              <p:cNvGrpSpPr>
                <a:grpSpLocks noChangeAspect="1"/>
              </p:cNvGrpSpPr>
              <p:nvPr/>
            </p:nvGrpSpPr>
            <p:grpSpPr bwMode="auto">
              <a:xfrm rot="1296708">
                <a:off x="358115" y="8111919"/>
                <a:ext cx="1098096" cy="702128"/>
                <a:chOff x="0" y="0"/>
                <a:chExt cx="1828" cy="1182"/>
              </a:xfrm>
            </p:grpSpPr>
            <p:grpSp>
              <p:nvGrpSpPr>
                <p:cNvPr id="510" name="Group 3490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1828" cy="1182"/>
                  <a:chOff x="0" y="0"/>
                  <a:chExt cx="1828" cy="1182"/>
                </a:xfrm>
              </p:grpSpPr>
              <p:sp>
                <p:nvSpPr>
                  <p:cNvPr id="512" name="Freeform 3470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1828" cy="1182"/>
                  </a:xfrm>
                  <a:custGeom>
                    <a:avLst/>
                    <a:gdLst>
                      <a:gd name="T0" fmla="*/ 108 w 1828"/>
                      <a:gd name="T1" fmla="*/ 455 h 1182"/>
                      <a:gd name="T2" fmla="*/ 406 w 1828"/>
                      <a:gd name="T3" fmla="*/ 627 h 1182"/>
                      <a:gd name="T4" fmla="*/ 316 w 1828"/>
                      <a:gd name="T5" fmla="*/ 654 h 1182"/>
                      <a:gd name="T6" fmla="*/ 200 w 1828"/>
                      <a:gd name="T7" fmla="*/ 708 h 1182"/>
                      <a:gd name="T8" fmla="*/ 62 w 1828"/>
                      <a:gd name="T9" fmla="*/ 835 h 1182"/>
                      <a:gd name="T10" fmla="*/ 118 w 1828"/>
                      <a:gd name="T11" fmla="*/ 861 h 1182"/>
                      <a:gd name="T12" fmla="*/ 440 w 1828"/>
                      <a:gd name="T13" fmla="*/ 712 h 1182"/>
                      <a:gd name="T14" fmla="*/ 348 w 1828"/>
                      <a:gd name="T15" fmla="*/ 763 h 1182"/>
                      <a:gd name="T16" fmla="*/ 56 w 1828"/>
                      <a:gd name="T17" fmla="*/ 1041 h 1182"/>
                      <a:gd name="T18" fmla="*/ 0 w 1828"/>
                      <a:gd name="T19" fmla="*/ 1143 h 1182"/>
                      <a:gd name="T20" fmla="*/ 70 w 1828"/>
                      <a:gd name="T21" fmla="*/ 1182 h 1182"/>
                      <a:gd name="T22" fmla="*/ 800 w 1828"/>
                      <a:gd name="T23" fmla="*/ 824 h 1182"/>
                      <a:gd name="T24" fmla="*/ 1040 w 1828"/>
                      <a:gd name="T25" fmla="*/ 871 h 1182"/>
                      <a:gd name="T26" fmla="*/ 1136 w 1828"/>
                      <a:gd name="T27" fmla="*/ 901 h 1182"/>
                      <a:gd name="T28" fmla="*/ 1290 w 1828"/>
                      <a:gd name="T29" fmla="*/ 814 h 1182"/>
                      <a:gd name="T30" fmla="*/ 1246 w 1828"/>
                      <a:gd name="T31" fmla="*/ 799 h 1182"/>
                      <a:gd name="T32" fmla="*/ 1258 w 1828"/>
                      <a:gd name="T33" fmla="*/ 786 h 1182"/>
                      <a:gd name="T34" fmla="*/ 1442 w 1828"/>
                      <a:gd name="T35" fmla="*/ 829 h 1182"/>
                      <a:gd name="T36" fmla="*/ 1594 w 1828"/>
                      <a:gd name="T37" fmla="*/ 854 h 1182"/>
                      <a:gd name="T38" fmla="*/ 1738 w 1828"/>
                      <a:gd name="T39" fmla="*/ 859 h 1182"/>
                      <a:gd name="T40" fmla="*/ 1808 w 1828"/>
                      <a:gd name="T41" fmla="*/ 839 h 1182"/>
                      <a:gd name="T42" fmla="*/ 1828 w 1828"/>
                      <a:gd name="T43" fmla="*/ 822 h 1182"/>
                      <a:gd name="T44" fmla="*/ 1818 w 1828"/>
                      <a:gd name="T45" fmla="*/ 795 h 1182"/>
                      <a:gd name="T46" fmla="*/ 1798 w 1828"/>
                      <a:gd name="T47" fmla="*/ 754 h 1182"/>
                      <a:gd name="T48" fmla="*/ 1754 w 1828"/>
                      <a:gd name="T49" fmla="*/ 725 h 1182"/>
                      <a:gd name="T50" fmla="*/ 1642 w 1828"/>
                      <a:gd name="T51" fmla="*/ 657 h 1182"/>
                      <a:gd name="T52" fmla="*/ 1532 w 1828"/>
                      <a:gd name="T53" fmla="*/ 618 h 1182"/>
                      <a:gd name="T54" fmla="*/ 1466 w 1828"/>
                      <a:gd name="T55" fmla="*/ 580 h 1182"/>
                      <a:gd name="T56" fmla="*/ 1452 w 1828"/>
                      <a:gd name="T57" fmla="*/ 576 h 1182"/>
                      <a:gd name="T58" fmla="*/ 1482 w 1828"/>
                      <a:gd name="T59" fmla="*/ 495 h 1182"/>
                      <a:gd name="T60" fmla="*/ 1388 w 1828"/>
                      <a:gd name="T61" fmla="*/ 470 h 1182"/>
                      <a:gd name="T62" fmla="*/ 1282 w 1828"/>
                      <a:gd name="T63" fmla="*/ 431 h 1182"/>
                      <a:gd name="T64" fmla="*/ 1448 w 1828"/>
                      <a:gd name="T65" fmla="*/ 66 h 1182"/>
                      <a:gd name="T66" fmla="*/ 1362 w 1828"/>
                      <a:gd name="T67" fmla="*/ 49 h 1182"/>
                      <a:gd name="T68" fmla="*/ 1244 w 1828"/>
                      <a:gd name="T69" fmla="*/ 98 h 1182"/>
                      <a:gd name="T70" fmla="*/ 1098 w 1828"/>
                      <a:gd name="T71" fmla="*/ 187 h 1182"/>
                      <a:gd name="T72" fmla="*/ 872 w 1828"/>
                      <a:gd name="T73" fmla="*/ 348 h 1182"/>
                      <a:gd name="T74" fmla="*/ 948 w 1828"/>
                      <a:gd name="T75" fmla="*/ 202 h 1182"/>
                      <a:gd name="T76" fmla="*/ 880 w 1828"/>
                      <a:gd name="T77" fmla="*/ 196 h 1182"/>
                      <a:gd name="T78" fmla="*/ 842 w 1828"/>
                      <a:gd name="T79" fmla="*/ 229 h 1182"/>
                      <a:gd name="T80" fmla="*/ 772 w 1828"/>
                      <a:gd name="T81" fmla="*/ 0 h 1182"/>
                      <a:gd name="T82" fmla="*/ 700 w 1828"/>
                      <a:gd name="T83" fmla="*/ 2 h 1182"/>
                      <a:gd name="T84" fmla="*/ 676 w 1828"/>
                      <a:gd name="T85" fmla="*/ 399 h 1182"/>
                      <a:gd name="T86" fmla="*/ 652 w 1828"/>
                      <a:gd name="T87" fmla="*/ 423 h 1182"/>
                      <a:gd name="T88" fmla="*/ 628 w 1828"/>
                      <a:gd name="T89" fmla="*/ 444 h 1182"/>
                      <a:gd name="T90" fmla="*/ 612 w 1828"/>
                      <a:gd name="T91" fmla="*/ 468 h 1182"/>
                      <a:gd name="T92" fmla="*/ 598 w 1828"/>
                      <a:gd name="T93" fmla="*/ 489 h 1182"/>
                      <a:gd name="T94" fmla="*/ 582 w 1828"/>
                      <a:gd name="T95" fmla="*/ 501 h 1182"/>
                      <a:gd name="T96" fmla="*/ 554 w 1828"/>
                      <a:gd name="T97" fmla="*/ 510 h 1182"/>
                      <a:gd name="T98" fmla="*/ 522 w 1828"/>
                      <a:gd name="T99" fmla="*/ 525 h 1182"/>
                      <a:gd name="T100" fmla="*/ 494 w 1828"/>
                      <a:gd name="T101" fmla="*/ 546 h 1182"/>
                      <a:gd name="T102" fmla="*/ 472 w 1828"/>
                      <a:gd name="T103" fmla="*/ 589 h 1182"/>
                      <a:gd name="T104" fmla="*/ 452 w 1828"/>
                      <a:gd name="T105" fmla="*/ 604 h 1182"/>
                      <a:gd name="T106" fmla="*/ 162 w 1828"/>
                      <a:gd name="T107" fmla="*/ 465 h 1182"/>
                      <a:gd name="T108" fmla="*/ 108 w 1828"/>
                      <a:gd name="T109" fmla="*/ 455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28" h="1182">
                        <a:moveTo>
                          <a:pt x="108" y="455"/>
                        </a:moveTo>
                        <a:lnTo>
                          <a:pt x="406" y="627"/>
                        </a:lnTo>
                        <a:lnTo>
                          <a:pt x="316" y="654"/>
                        </a:lnTo>
                        <a:lnTo>
                          <a:pt x="200" y="708"/>
                        </a:lnTo>
                        <a:lnTo>
                          <a:pt x="62" y="835"/>
                        </a:lnTo>
                        <a:lnTo>
                          <a:pt x="118" y="861"/>
                        </a:lnTo>
                        <a:lnTo>
                          <a:pt x="440" y="712"/>
                        </a:lnTo>
                        <a:lnTo>
                          <a:pt x="348" y="763"/>
                        </a:lnTo>
                        <a:lnTo>
                          <a:pt x="56" y="1041"/>
                        </a:lnTo>
                        <a:lnTo>
                          <a:pt x="0" y="1143"/>
                        </a:lnTo>
                        <a:lnTo>
                          <a:pt x="70" y="1182"/>
                        </a:lnTo>
                        <a:lnTo>
                          <a:pt x="800" y="824"/>
                        </a:lnTo>
                        <a:lnTo>
                          <a:pt x="1040" y="871"/>
                        </a:lnTo>
                        <a:lnTo>
                          <a:pt x="1136" y="901"/>
                        </a:lnTo>
                        <a:lnTo>
                          <a:pt x="1290" y="814"/>
                        </a:lnTo>
                        <a:lnTo>
                          <a:pt x="1246" y="799"/>
                        </a:lnTo>
                        <a:lnTo>
                          <a:pt x="1258" y="786"/>
                        </a:lnTo>
                        <a:lnTo>
                          <a:pt x="1442" y="829"/>
                        </a:lnTo>
                        <a:lnTo>
                          <a:pt x="1594" y="854"/>
                        </a:lnTo>
                        <a:lnTo>
                          <a:pt x="1738" y="859"/>
                        </a:lnTo>
                        <a:lnTo>
                          <a:pt x="1808" y="839"/>
                        </a:lnTo>
                        <a:lnTo>
                          <a:pt x="1828" y="822"/>
                        </a:lnTo>
                        <a:lnTo>
                          <a:pt x="1818" y="795"/>
                        </a:lnTo>
                        <a:lnTo>
                          <a:pt x="1798" y="754"/>
                        </a:lnTo>
                        <a:lnTo>
                          <a:pt x="1754" y="725"/>
                        </a:lnTo>
                        <a:lnTo>
                          <a:pt x="1642" y="657"/>
                        </a:lnTo>
                        <a:lnTo>
                          <a:pt x="1532" y="618"/>
                        </a:lnTo>
                        <a:lnTo>
                          <a:pt x="1466" y="580"/>
                        </a:lnTo>
                        <a:lnTo>
                          <a:pt x="1452" y="576"/>
                        </a:lnTo>
                        <a:lnTo>
                          <a:pt x="1482" y="495"/>
                        </a:lnTo>
                        <a:lnTo>
                          <a:pt x="1388" y="470"/>
                        </a:lnTo>
                        <a:lnTo>
                          <a:pt x="1282" y="431"/>
                        </a:lnTo>
                        <a:lnTo>
                          <a:pt x="1448" y="66"/>
                        </a:lnTo>
                        <a:lnTo>
                          <a:pt x="1362" y="49"/>
                        </a:lnTo>
                        <a:lnTo>
                          <a:pt x="1244" y="98"/>
                        </a:lnTo>
                        <a:lnTo>
                          <a:pt x="1098" y="187"/>
                        </a:lnTo>
                        <a:lnTo>
                          <a:pt x="872" y="348"/>
                        </a:lnTo>
                        <a:lnTo>
                          <a:pt x="948" y="202"/>
                        </a:lnTo>
                        <a:lnTo>
                          <a:pt x="880" y="196"/>
                        </a:lnTo>
                        <a:lnTo>
                          <a:pt x="842" y="229"/>
                        </a:lnTo>
                        <a:lnTo>
                          <a:pt x="772" y="0"/>
                        </a:lnTo>
                        <a:lnTo>
                          <a:pt x="700" y="2"/>
                        </a:lnTo>
                        <a:lnTo>
                          <a:pt x="676" y="399"/>
                        </a:lnTo>
                        <a:lnTo>
                          <a:pt x="652" y="423"/>
                        </a:lnTo>
                        <a:lnTo>
                          <a:pt x="628" y="444"/>
                        </a:lnTo>
                        <a:lnTo>
                          <a:pt x="612" y="468"/>
                        </a:lnTo>
                        <a:lnTo>
                          <a:pt x="598" y="489"/>
                        </a:lnTo>
                        <a:lnTo>
                          <a:pt x="582" y="501"/>
                        </a:lnTo>
                        <a:lnTo>
                          <a:pt x="554" y="510"/>
                        </a:lnTo>
                        <a:lnTo>
                          <a:pt x="522" y="525"/>
                        </a:lnTo>
                        <a:lnTo>
                          <a:pt x="494" y="546"/>
                        </a:lnTo>
                        <a:lnTo>
                          <a:pt x="472" y="589"/>
                        </a:lnTo>
                        <a:lnTo>
                          <a:pt x="452" y="604"/>
                        </a:lnTo>
                        <a:lnTo>
                          <a:pt x="162" y="465"/>
                        </a:lnTo>
                        <a:lnTo>
                          <a:pt x="108" y="455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99CCFF" mc:Ignorable="a14" a14:legacySpreadsheetColorIndex="44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Line 34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" y="467"/>
                    <a:ext cx="408" cy="20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4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2" y="229"/>
                    <a:ext cx="32" cy="115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Freeform 3473"/>
                  <p:cNvSpPr>
                    <a:spLocks noChangeAspect="1"/>
                  </p:cNvSpPr>
                  <p:nvPr/>
                </p:nvSpPr>
                <p:spPr bwMode="auto">
                  <a:xfrm>
                    <a:off x="414" y="627"/>
                    <a:ext cx="132" cy="32"/>
                  </a:xfrm>
                  <a:custGeom>
                    <a:avLst/>
                    <a:gdLst>
                      <a:gd name="T0" fmla="*/ 0 w 132"/>
                      <a:gd name="T1" fmla="*/ 0 h 32"/>
                      <a:gd name="T2" fmla="*/ 38 w 132"/>
                      <a:gd name="T3" fmla="*/ 13 h 32"/>
                      <a:gd name="T4" fmla="*/ 86 w 132"/>
                      <a:gd name="T5" fmla="*/ 25 h 32"/>
                      <a:gd name="T6" fmla="*/ 112 w 132"/>
                      <a:gd name="T7" fmla="*/ 32 h 32"/>
                      <a:gd name="T8" fmla="*/ 132 w 132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2" h="32">
                        <a:moveTo>
                          <a:pt x="0" y="0"/>
                        </a:moveTo>
                        <a:lnTo>
                          <a:pt x="38" y="13"/>
                        </a:lnTo>
                        <a:lnTo>
                          <a:pt x="86" y="25"/>
                        </a:lnTo>
                        <a:lnTo>
                          <a:pt x="112" y="32"/>
                        </a:lnTo>
                        <a:lnTo>
                          <a:pt x="132" y="3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3474"/>
                  <p:cNvSpPr>
                    <a:spLocks noChangeAspect="1"/>
                  </p:cNvSpPr>
                  <p:nvPr/>
                </p:nvSpPr>
                <p:spPr bwMode="auto">
                  <a:xfrm>
                    <a:off x="410" y="610"/>
                    <a:ext cx="162" cy="68"/>
                  </a:xfrm>
                  <a:custGeom>
                    <a:avLst/>
                    <a:gdLst>
                      <a:gd name="T0" fmla="*/ 0 w 162"/>
                      <a:gd name="T1" fmla="*/ 17 h 68"/>
                      <a:gd name="T2" fmla="*/ 22 w 162"/>
                      <a:gd name="T3" fmla="*/ 47 h 68"/>
                      <a:gd name="T4" fmla="*/ 56 w 162"/>
                      <a:gd name="T5" fmla="*/ 66 h 68"/>
                      <a:gd name="T6" fmla="*/ 96 w 162"/>
                      <a:gd name="T7" fmla="*/ 68 h 68"/>
                      <a:gd name="T8" fmla="*/ 144 w 162"/>
                      <a:gd name="T9" fmla="*/ 64 h 68"/>
                      <a:gd name="T10" fmla="*/ 162 w 162"/>
                      <a:gd name="T11" fmla="*/ 53 h 68"/>
                      <a:gd name="T12" fmla="*/ 138 w 162"/>
                      <a:gd name="T13" fmla="*/ 36 h 68"/>
                      <a:gd name="T14" fmla="*/ 104 w 162"/>
                      <a:gd name="T15" fmla="*/ 23 h 68"/>
                      <a:gd name="T16" fmla="*/ 72 w 162"/>
                      <a:gd name="T17" fmla="*/ 8 h 68"/>
                      <a:gd name="T18" fmla="*/ 60 w 162"/>
                      <a:gd name="T1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2" h="68">
                        <a:moveTo>
                          <a:pt x="0" y="17"/>
                        </a:moveTo>
                        <a:lnTo>
                          <a:pt x="22" y="47"/>
                        </a:lnTo>
                        <a:lnTo>
                          <a:pt x="56" y="66"/>
                        </a:lnTo>
                        <a:lnTo>
                          <a:pt x="96" y="68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38" y="36"/>
                        </a:lnTo>
                        <a:lnTo>
                          <a:pt x="104" y="2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3475"/>
                  <p:cNvSpPr>
                    <a:spLocks noChangeAspect="1"/>
                  </p:cNvSpPr>
                  <p:nvPr/>
                </p:nvSpPr>
                <p:spPr bwMode="auto">
                  <a:xfrm>
                    <a:off x="478" y="591"/>
                    <a:ext cx="452" cy="142"/>
                  </a:xfrm>
                  <a:custGeom>
                    <a:avLst/>
                    <a:gdLst>
                      <a:gd name="T0" fmla="*/ 0 w 452"/>
                      <a:gd name="T1" fmla="*/ 0 h 142"/>
                      <a:gd name="T2" fmla="*/ 70 w 452"/>
                      <a:gd name="T3" fmla="*/ 30 h 142"/>
                      <a:gd name="T4" fmla="*/ 148 w 452"/>
                      <a:gd name="T5" fmla="*/ 63 h 142"/>
                      <a:gd name="T6" fmla="*/ 202 w 452"/>
                      <a:gd name="T7" fmla="*/ 66 h 142"/>
                      <a:gd name="T8" fmla="*/ 266 w 452"/>
                      <a:gd name="T9" fmla="*/ 80 h 142"/>
                      <a:gd name="T10" fmla="*/ 370 w 452"/>
                      <a:gd name="T11" fmla="*/ 104 h 142"/>
                      <a:gd name="T12" fmla="*/ 428 w 452"/>
                      <a:gd name="T13" fmla="*/ 134 h 142"/>
                      <a:gd name="T14" fmla="*/ 452 w 452"/>
                      <a:gd name="T1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2" h="142">
                        <a:moveTo>
                          <a:pt x="0" y="0"/>
                        </a:moveTo>
                        <a:lnTo>
                          <a:pt x="70" y="30"/>
                        </a:lnTo>
                        <a:lnTo>
                          <a:pt x="148" y="63"/>
                        </a:lnTo>
                        <a:lnTo>
                          <a:pt x="202" y="66"/>
                        </a:lnTo>
                        <a:lnTo>
                          <a:pt x="266" y="80"/>
                        </a:lnTo>
                        <a:lnTo>
                          <a:pt x="370" y="104"/>
                        </a:lnTo>
                        <a:lnTo>
                          <a:pt x="428" y="134"/>
                        </a:lnTo>
                        <a:lnTo>
                          <a:pt x="452" y="14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Freeform 3476"/>
                  <p:cNvSpPr>
                    <a:spLocks noChangeAspect="1"/>
                  </p:cNvSpPr>
                  <p:nvPr/>
                </p:nvSpPr>
                <p:spPr bwMode="auto">
                  <a:xfrm>
                    <a:off x="1160" y="516"/>
                    <a:ext cx="334" cy="153"/>
                  </a:xfrm>
                  <a:custGeom>
                    <a:avLst/>
                    <a:gdLst>
                      <a:gd name="T0" fmla="*/ 26 w 334"/>
                      <a:gd name="T1" fmla="*/ 2 h 153"/>
                      <a:gd name="T2" fmla="*/ 0 w 334"/>
                      <a:gd name="T3" fmla="*/ 13 h 153"/>
                      <a:gd name="T4" fmla="*/ 6 w 334"/>
                      <a:gd name="T5" fmla="*/ 79 h 153"/>
                      <a:gd name="T6" fmla="*/ 26 w 334"/>
                      <a:gd name="T7" fmla="*/ 100 h 153"/>
                      <a:gd name="T8" fmla="*/ 136 w 334"/>
                      <a:gd name="T9" fmla="*/ 145 h 153"/>
                      <a:gd name="T10" fmla="*/ 186 w 334"/>
                      <a:gd name="T11" fmla="*/ 153 h 153"/>
                      <a:gd name="T12" fmla="*/ 286 w 334"/>
                      <a:gd name="T13" fmla="*/ 149 h 153"/>
                      <a:gd name="T14" fmla="*/ 324 w 334"/>
                      <a:gd name="T15" fmla="*/ 136 h 153"/>
                      <a:gd name="T16" fmla="*/ 322 w 334"/>
                      <a:gd name="T17" fmla="*/ 119 h 153"/>
                      <a:gd name="T18" fmla="*/ 334 w 334"/>
                      <a:gd name="T19" fmla="*/ 102 h 153"/>
                      <a:gd name="T20" fmla="*/ 300 w 334"/>
                      <a:gd name="T21" fmla="*/ 71 h 153"/>
                      <a:gd name="T22" fmla="*/ 258 w 334"/>
                      <a:gd name="T23" fmla="*/ 41 h 153"/>
                      <a:gd name="T24" fmla="*/ 200 w 334"/>
                      <a:gd name="T25" fmla="*/ 13 h 153"/>
                      <a:gd name="T26" fmla="*/ 144 w 334"/>
                      <a:gd name="T27" fmla="*/ 0 h 153"/>
                      <a:gd name="T28" fmla="*/ 26 w 334"/>
                      <a:gd name="T29" fmla="*/ 2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4" h="153">
                        <a:moveTo>
                          <a:pt x="26" y="2"/>
                        </a:moveTo>
                        <a:lnTo>
                          <a:pt x="0" y="13"/>
                        </a:lnTo>
                        <a:lnTo>
                          <a:pt x="6" y="79"/>
                        </a:lnTo>
                        <a:lnTo>
                          <a:pt x="26" y="100"/>
                        </a:lnTo>
                        <a:lnTo>
                          <a:pt x="136" y="145"/>
                        </a:lnTo>
                        <a:lnTo>
                          <a:pt x="186" y="153"/>
                        </a:lnTo>
                        <a:lnTo>
                          <a:pt x="286" y="149"/>
                        </a:lnTo>
                        <a:lnTo>
                          <a:pt x="324" y="136"/>
                        </a:lnTo>
                        <a:lnTo>
                          <a:pt x="322" y="119"/>
                        </a:lnTo>
                        <a:lnTo>
                          <a:pt x="334" y="102"/>
                        </a:lnTo>
                        <a:lnTo>
                          <a:pt x="300" y="71"/>
                        </a:lnTo>
                        <a:lnTo>
                          <a:pt x="258" y="41"/>
                        </a:lnTo>
                        <a:lnTo>
                          <a:pt x="200" y="13"/>
                        </a:lnTo>
                        <a:lnTo>
                          <a:pt x="144" y="0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CCFFFF" mc:Ignorable="a14" a14:legacySpreadsheetColorIndex="41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Freeform 3477"/>
                  <p:cNvSpPr>
                    <a:spLocks noChangeAspect="1"/>
                  </p:cNvSpPr>
                  <p:nvPr/>
                </p:nvSpPr>
                <p:spPr bwMode="auto">
                  <a:xfrm>
                    <a:off x="580" y="476"/>
                    <a:ext cx="874" cy="98"/>
                  </a:xfrm>
                  <a:custGeom>
                    <a:avLst/>
                    <a:gdLst>
                      <a:gd name="T0" fmla="*/ 874 w 874"/>
                      <a:gd name="T1" fmla="*/ 98 h 98"/>
                      <a:gd name="T2" fmla="*/ 856 w 874"/>
                      <a:gd name="T3" fmla="*/ 89 h 98"/>
                      <a:gd name="T4" fmla="*/ 798 w 874"/>
                      <a:gd name="T5" fmla="*/ 55 h 98"/>
                      <a:gd name="T6" fmla="*/ 738 w 874"/>
                      <a:gd name="T7" fmla="*/ 32 h 98"/>
                      <a:gd name="T8" fmla="*/ 642 w 874"/>
                      <a:gd name="T9" fmla="*/ 25 h 98"/>
                      <a:gd name="T10" fmla="*/ 584 w 874"/>
                      <a:gd name="T11" fmla="*/ 36 h 98"/>
                      <a:gd name="T12" fmla="*/ 512 w 874"/>
                      <a:gd name="T13" fmla="*/ 45 h 98"/>
                      <a:gd name="T14" fmla="*/ 432 w 874"/>
                      <a:gd name="T15" fmla="*/ 45 h 98"/>
                      <a:gd name="T16" fmla="*/ 376 w 874"/>
                      <a:gd name="T17" fmla="*/ 45 h 98"/>
                      <a:gd name="T18" fmla="*/ 300 w 874"/>
                      <a:gd name="T19" fmla="*/ 28 h 98"/>
                      <a:gd name="T20" fmla="*/ 244 w 874"/>
                      <a:gd name="T21" fmla="*/ 21 h 98"/>
                      <a:gd name="T22" fmla="*/ 208 w 874"/>
                      <a:gd name="T23" fmla="*/ 21 h 98"/>
                      <a:gd name="T24" fmla="*/ 172 w 874"/>
                      <a:gd name="T25" fmla="*/ 19 h 98"/>
                      <a:gd name="T26" fmla="*/ 112 w 874"/>
                      <a:gd name="T27" fmla="*/ 8 h 98"/>
                      <a:gd name="T28" fmla="*/ 78 w 874"/>
                      <a:gd name="T29" fmla="*/ 4 h 98"/>
                      <a:gd name="T30" fmla="*/ 32 w 874"/>
                      <a:gd name="T31" fmla="*/ 0 h 98"/>
                      <a:gd name="T32" fmla="*/ 0 w 874"/>
                      <a:gd name="T33" fmla="*/ 25 h 98"/>
                      <a:gd name="T34" fmla="*/ 90 w 874"/>
                      <a:gd name="T35" fmla="*/ 43 h 98"/>
                      <a:gd name="T36" fmla="*/ 156 w 874"/>
                      <a:gd name="T37" fmla="*/ 57 h 98"/>
                      <a:gd name="T38" fmla="*/ 210 w 874"/>
                      <a:gd name="T39" fmla="*/ 62 h 98"/>
                      <a:gd name="T40" fmla="*/ 278 w 874"/>
                      <a:gd name="T41" fmla="*/ 77 h 98"/>
                      <a:gd name="T42" fmla="*/ 332 w 874"/>
                      <a:gd name="T43" fmla="*/ 76 h 98"/>
                      <a:gd name="T44" fmla="*/ 380 w 874"/>
                      <a:gd name="T45" fmla="*/ 83 h 98"/>
                      <a:gd name="T46" fmla="*/ 414 w 874"/>
                      <a:gd name="T47" fmla="*/ 93 h 98"/>
                      <a:gd name="T48" fmla="*/ 432 w 874"/>
                      <a:gd name="T49" fmla="*/ 98 h 98"/>
                      <a:gd name="T50" fmla="*/ 490 w 874"/>
                      <a:gd name="T51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74" h="98">
                        <a:moveTo>
                          <a:pt x="874" y="98"/>
                        </a:moveTo>
                        <a:lnTo>
                          <a:pt x="856" y="89"/>
                        </a:lnTo>
                        <a:lnTo>
                          <a:pt x="798" y="55"/>
                        </a:lnTo>
                        <a:lnTo>
                          <a:pt x="738" y="32"/>
                        </a:lnTo>
                        <a:lnTo>
                          <a:pt x="642" y="25"/>
                        </a:lnTo>
                        <a:lnTo>
                          <a:pt x="584" y="36"/>
                        </a:lnTo>
                        <a:lnTo>
                          <a:pt x="512" y="45"/>
                        </a:lnTo>
                        <a:lnTo>
                          <a:pt x="432" y="45"/>
                        </a:lnTo>
                        <a:lnTo>
                          <a:pt x="376" y="45"/>
                        </a:lnTo>
                        <a:lnTo>
                          <a:pt x="300" y="28"/>
                        </a:lnTo>
                        <a:lnTo>
                          <a:pt x="244" y="21"/>
                        </a:lnTo>
                        <a:lnTo>
                          <a:pt x="208" y="21"/>
                        </a:lnTo>
                        <a:lnTo>
                          <a:pt x="172" y="19"/>
                        </a:lnTo>
                        <a:lnTo>
                          <a:pt x="112" y="8"/>
                        </a:lnTo>
                        <a:lnTo>
                          <a:pt x="78" y="4"/>
                        </a:lnTo>
                        <a:lnTo>
                          <a:pt x="32" y="0"/>
                        </a:lnTo>
                        <a:lnTo>
                          <a:pt x="0" y="25"/>
                        </a:lnTo>
                        <a:lnTo>
                          <a:pt x="90" y="43"/>
                        </a:lnTo>
                        <a:lnTo>
                          <a:pt x="156" y="57"/>
                        </a:lnTo>
                        <a:lnTo>
                          <a:pt x="210" y="62"/>
                        </a:lnTo>
                        <a:lnTo>
                          <a:pt x="278" y="77"/>
                        </a:lnTo>
                        <a:lnTo>
                          <a:pt x="332" y="76"/>
                        </a:lnTo>
                        <a:lnTo>
                          <a:pt x="380" y="83"/>
                        </a:lnTo>
                        <a:lnTo>
                          <a:pt x="414" y="93"/>
                        </a:lnTo>
                        <a:lnTo>
                          <a:pt x="432" y="98"/>
                        </a:lnTo>
                        <a:lnTo>
                          <a:pt x="490" y="9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Freeform 3478"/>
                  <p:cNvSpPr>
                    <a:spLocks noChangeAspect="1"/>
                  </p:cNvSpPr>
                  <p:nvPr/>
                </p:nvSpPr>
                <p:spPr bwMode="auto">
                  <a:xfrm>
                    <a:off x="1440" y="495"/>
                    <a:ext cx="42" cy="81"/>
                  </a:xfrm>
                  <a:custGeom>
                    <a:avLst/>
                    <a:gdLst>
                      <a:gd name="T0" fmla="*/ 42 w 42"/>
                      <a:gd name="T1" fmla="*/ 0 h 81"/>
                      <a:gd name="T2" fmla="*/ 0 w 42"/>
                      <a:gd name="T3" fmla="*/ 75 h 81"/>
                      <a:gd name="T4" fmla="*/ 16 w 42"/>
                      <a:gd name="T5" fmla="*/ 81 h 81"/>
                      <a:gd name="T6" fmla="*/ 42 w 42"/>
                      <a:gd name="T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" h="81">
                        <a:moveTo>
                          <a:pt x="42" y="0"/>
                        </a:moveTo>
                        <a:lnTo>
                          <a:pt x="0" y="75"/>
                        </a:lnTo>
                        <a:lnTo>
                          <a:pt x="16" y="8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Freeform 3479"/>
                  <p:cNvSpPr>
                    <a:spLocks noChangeAspect="1"/>
                  </p:cNvSpPr>
                  <p:nvPr/>
                </p:nvSpPr>
                <p:spPr bwMode="auto">
                  <a:xfrm>
                    <a:off x="1038" y="761"/>
                    <a:ext cx="224" cy="112"/>
                  </a:xfrm>
                  <a:custGeom>
                    <a:avLst/>
                    <a:gdLst>
                      <a:gd name="T0" fmla="*/ 0 w 224"/>
                      <a:gd name="T1" fmla="*/ 112 h 112"/>
                      <a:gd name="T2" fmla="*/ 172 w 224"/>
                      <a:gd name="T3" fmla="*/ 0 h 112"/>
                      <a:gd name="T4" fmla="*/ 224 w 224"/>
                      <a:gd name="T5" fmla="*/ 27 h 112"/>
                      <a:gd name="T6" fmla="*/ 170 w 224"/>
                      <a:gd name="T7" fmla="*/ 2 h 112"/>
                      <a:gd name="T8" fmla="*/ 158 w 224"/>
                      <a:gd name="T9" fmla="*/ 17 h 112"/>
                      <a:gd name="T10" fmla="*/ 212 w 224"/>
                      <a:gd name="T11" fmla="*/ 4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4" h="112">
                        <a:moveTo>
                          <a:pt x="0" y="112"/>
                        </a:moveTo>
                        <a:lnTo>
                          <a:pt x="172" y="0"/>
                        </a:lnTo>
                        <a:lnTo>
                          <a:pt x="224" y="27"/>
                        </a:lnTo>
                        <a:lnTo>
                          <a:pt x="170" y="2"/>
                        </a:lnTo>
                        <a:lnTo>
                          <a:pt x="158" y="17"/>
                        </a:lnTo>
                        <a:lnTo>
                          <a:pt x="212" y="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Freeform 3480"/>
                  <p:cNvSpPr>
                    <a:spLocks noChangeAspect="1"/>
                  </p:cNvSpPr>
                  <p:nvPr/>
                </p:nvSpPr>
                <p:spPr bwMode="auto">
                  <a:xfrm>
                    <a:off x="1076" y="795"/>
                    <a:ext cx="208" cy="91"/>
                  </a:xfrm>
                  <a:custGeom>
                    <a:avLst/>
                    <a:gdLst>
                      <a:gd name="T0" fmla="*/ 108 w 208"/>
                      <a:gd name="T1" fmla="*/ 0 h 91"/>
                      <a:gd name="T2" fmla="*/ 208 w 208"/>
                      <a:gd name="T3" fmla="*/ 25 h 91"/>
                      <a:gd name="T4" fmla="*/ 86 w 208"/>
                      <a:gd name="T5" fmla="*/ 91 h 91"/>
                      <a:gd name="T6" fmla="*/ 0 w 208"/>
                      <a:gd name="T7" fmla="*/ 57 h 91"/>
                      <a:gd name="T8" fmla="*/ 108 w 208"/>
                      <a:gd name="T9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91">
                        <a:moveTo>
                          <a:pt x="108" y="0"/>
                        </a:moveTo>
                        <a:lnTo>
                          <a:pt x="208" y="25"/>
                        </a:lnTo>
                        <a:lnTo>
                          <a:pt x="86" y="91"/>
                        </a:lnTo>
                        <a:lnTo>
                          <a:pt x="0" y="57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Freeform 3481"/>
                  <p:cNvSpPr>
                    <a:spLocks noChangeAspect="1"/>
                  </p:cNvSpPr>
                  <p:nvPr/>
                </p:nvSpPr>
                <p:spPr bwMode="auto">
                  <a:xfrm>
                    <a:off x="982" y="395"/>
                    <a:ext cx="306" cy="39"/>
                  </a:xfrm>
                  <a:custGeom>
                    <a:avLst/>
                    <a:gdLst>
                      <a:gd name="T0" fmla="*/ 306 w 306"/>
                      <a:gd name="T1" fmla="*/ 36 h 39"/>
                      <a:gd name="T2" fmla="*/ 276 w 306"/>
                      <a:gd name="T3" fmla="*/ 39 h 39"/>
                      <a:gd name="T4" fmla="*/ 200 w 306"/>
                      <a:gd name="T5" fmla="*/ 22 h 39"/>
                      <a:gd name="T6" fmla="*/ 152 w 306"/>
                      <a:gd name="T7" fmla="*/ 19 h 39"/>
                      <a:gd name="T8" fmla="*/ 72 w 306"/>
                      <a:gd name="T9" fmla="*/ 9 h 39"/>
                      <a:gd name="T10" fmla="*/ 0 w 306"/>
                      <a:gd name="T1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6" h="39">
                        <a:moveTo>
                          <a:pt x="306" y="36"/>
                        </a:moveTo>
                        <a:lnTo>
                          <a:pt x="276" y="39"/>
                        </a:lnTo>
                        <a:lnTo>
                          <a:pt x="200" y="22"/>
                        </a:lnTo>
                        <a:lnTo>
                          <a:pt x="152" y="19"/>
                        </a:lnTo>
                        <a:lnTo>
                          <a:pt x="72" y="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" name="Line 34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42" y="57"/>
                    <a:ext cx="166" cy="33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Freeform 3484"/>
                  <p:cNvSpPr>
                    <a:spLocks noChangeAspect="1"/>
                  </p:cNvSpPr>
                  <p:nvPr/>
                </p:nvSpPr>
                <p:spPr bwMode="auto">
                  <a:xfrm>
                    <a:off x="32" y="757"/>
                    <a:ext cx="800" cy="395"/>
                  </a:xfrm>
                  <a:custGeom>
                    <a:avLst/>
                    <a:gdLst>
                      <a:gd name="T0" fmla="*/ 0 w 800"/>
                      <a:gd name="T1" fmla="*/ 395 h 395"/>
                      <a:gd name="T2" fmla="*/ 688 w 800"/>
                      <a:gd name="T3" fmla="*/ 63 h 395"/>
                      <a:gd name="T4" fmla="*/ 686 w 800"/>
                      <a:gd name="T5" fmla="*/ 48 h 395"/>
                      <a:gd name="T6" fmla="*/ 700 w 800"/>
                      <a:gd name="T7" fmla="*/ 29 h 395"/>
                      <a:gd name="T8" fmla="*/ 738 w 800"/>
                      <a:gd name="T9" fmla="*/ 2 h 395"/>
                      <a:gd name="T10" fmla="*/ 766 w 800"/>
                      <a:gd name="T11" fmla="*/ 0 h 395"/>
                      <a:gd name="T12" fmla="*/ 786 w 800"/>
                      <a:gd name="T13" fmla="*/ 8 h 395"/>
                      <a:gd name="T14" fmla="*/ 796 w 800"/>
                      <a:gd name="T15" fmla="*/ 29 h 395"/>
                      <a:gd name="T16" fmla="*/ 800 w 800"/>
                      <a:gd name="T17" fmla="*/ 51 h 395"/>
                      <a:gd name="T18" fmla="*/ 774 w 800"/>
                      <a:gd name="T19" fmla="*/ 63 h 395"/>
                      <a:gd name="T20" fmla="*/ 718 w 800"/>
                      <a:gd name="T21" fmla="*/ 97 h 395"/>
                      <a:gd name="T22" fmla="*/ 690 w 800"/>
                      <a:gd name="T23" fmla="*/ 67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00" h="395">
                        <a:moveTo>
                          <a:pt x="0" y="395"/>
                        </a:moveTo>
                        <a:lnTo>
                          <a:pt x="688" y="63"/>
                        </a:lnTo>
                        <a:lnTo>
                          <a:pt x="686" y="48"/>
                        </a:lnTo>
                        <a:lnTo>
                          <a:pt x="700" y="29"/>
                        </a:lnTo>
                        <a:lnTo>
                          <a:pt x="738" y="2"/>
                        </a:lnTo>
                        <a:lnTo>
                          <a:pt x="766" y="0"/>
                        </a:lnTo>
                        <a:lnTo>
                          <a:pt x="786" y="8"/>
                        </a:lnTo>
                        <a:lnTo>
                          <a:pt x="796" y="29"/>
                        </a:lnTo>
                        <a:lnTo>
                          <a:pt x="800" y="51"/>
                        </a:lnTo>
                        <a:lnTo>
                          <a:pt x="774" y="63"/>
                        </a:lnTo>
                        <a:lnTo>
                          <a:pt x="718" y="97"/>
                        </a:lnTo>
                        <a:lnTo>
                          <a:pt x="690" y="6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Freeform 3485"/>
                  <p:cNvSpPr>
                    <a:spLocks noChangeAspect="1"/>
                  </p:cNvSpPr>
                  <p:nvPr/>
                </p:nvSpPr>
                <p:spPr bwMode="auto">
                  <a:xfrm>
                    <a:off x="1170" y="389"/>
                    <a:ext cx="122" cy="21"/>
                  </a:xfrm>
                  <a:custGeom>
                    <a:avLst/>
                    <a:gdLst>
                      <a:gd name="T0" fmla="*/ 122 w 122"/>
                      <a:gd name="T1" fmla="*/ 15 h 21"/>
                      <a:gd name="T2" fmla="*/ 82 w 122"/>
                      <a:gd name="T3" fmla="*/ 0 h 21"/>
                      <a:gd name="T4" fmla="*/ 20 w 122"/>
                      <a:gd name="T5" fmla="*/ 10 h 21"/>
                      <a:gd name="T6" fmla="*/ 0 w 12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2" h="21">
                        <a:moveTo>
                          <a:pt x="122" y="15"/>
                        </a:moveTo>
                        <a:lnTo>
                          <a:pt x="82" y="0"/>
                        </a:lnTo>
                        <a:lnTo>
                          <a:pt x="20" y="10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4" y="408"/>
                    <a:ext cx="224" cy="8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" y="652"/>
                    <a:ext cx="128" cy="53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Freeform 3489"/>
                  <p:cNvSpPr>
                    <a:spLocks noChangeAspect="1"/>
                  </p:cNvSpPr>
                  <p:nvPr/>
                </p:nvSpPr>
                <p:spPr bwMode="auto">
                  <a:xfrm>
                    <a:off x="924" y="733"/>
                    <a:ext cx="282" cy="30"/>
                  </a:xfrm>
                  <a:custGeom>
                    <a:avLst/>
                    <a:gdLst>
                      <a:gd name="T0" fmla="*/ 282 w 282"/>
                      <a:gd name="T1" fmla="*/ 30 h 30"/>
                      <a:gd name="T2" fmla="*/ 214 w 282"/>
                      <a:gd name="T3" fmla="*/ 17 h 30"/>
                      <a:gd name="T4" fmla="*/ 158 w 282"/>
                      <a:gd name="T5" fmla="*/ 9 h 30"/>
                      <a:gd name="T6" fmla="*/ 82 w 282"/>
                      <a:gd name="T7" fmla="*/ 2 h 30"/>
                      <a:gd name="T8" fmla="*/ 40 w 282"/>
                      <a:gd name="T9" fmla="*/ 0 h 30"/>
                      <a:gd name="T10" fmla="*/ 0 w 282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30">
                        <a:moveTo>
                          <a:pt x="282" y="30"/>
                        </a:moveTo>
                        <a:lnTo>
                          <a:pt x="214" y="17"/>
                        </a:lnTo>
                        <a:lnTo>
                          <a:pt x="158" y="9"/>
                        </a:lnTo>
                        <a:lnTo>
                          <a:pt x="82" y="2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1" name="Freeform 3491"/>
                <p:cNvSpPr>
                  <a:spLocks noChangeAspect="1"/>
                </p:cNvSpPr>
                <p:nvPr/>
              </p:nvSpPr>
              <p:spPr bwMode="auto">
                <a:xfrm>
                  <a:off x="476" y="714"/>
                  <a:ext cx="314" cy="43"/>
                </a:xfrm>
                <a:custGeom>
                  <a:avLst/>
                  <a:gdLst>
                    <a:gd name="T0" fmla="*/ 314 w 314"/>
                    <a:gd name="T1" fmla="*/ 43 h 43"/>
                    <a:gd name="T2" fmla="*/ 250 w 314"/>
                    <a:gd name="T3" fmla="*/ 34 h 43"/>
                    <a:gd name="T4" fmla="*/ 190 w 314"/>
                    <a:gd name="T5" fmla="*/ 23 h 43"/>
                    <a:gd name="T6" fmla="*/ 138 w 314"/>
                    <a:gd name="T7" fmla="*/ 25 h 43"/>
                    <a:gd name="T8" fmla="*/ 94 w 314"/>
                    <a:gd name="T9" fmla="*/ 13 h 43"/>
                    <a:gd name="T10" fmla="*/ 0 w 314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43">
                      <a:moveTo>
                        <a:pt x="314" y="43"/>
                      </a:moveTo>
                      <a:lnTo>
                        <a:pt x="250" y="34"/>
                      </a:lnTo>
                      <a:lnTo>
                        <a:pt x="190" y="23"/>
                      </a:lnTo>
                      <a:lnTo>
                        <a:pt x="138" y="25"/>
                      </a:lnTo>
                      <a:lnTo>
                        <a:pt x="9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" name="Group 5381"/>
              <p:cNvGrpSpPr>
                <a:grpSpLocks noChangeAspect="1"/>
              </p:cNvGrpSpPr>
              <p:nvPr/>
            </p:nvGrpSpPr>
            <p:grpSpPr bwMode="auto">
              <a:xfrm flipH="1">
                <a:off x="191320" y="9342941"/>
                <a:ext cx="1746002" cy="672517"/>
                <a:chOff x="0" y="0"/>
                <a:chExt cx="1439" cy="5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grpSp>
              <p:nvGrpSpPr>
                <p:cNvPr id="533" name="Group 5315"/>
                <p:cNvGrpSpPr>
                  <a:grpSpLocks noChangeAspect="1"/>
                </p:cNvGrpSpPr>
                <p:nvPr/>
              </p:nvGrpSpPr>
              <p:grpSpPr bwMode="auto">
                <a:xfrm rot="-296415">
                  <a:off x="1244" y="124"/>
                  <a:ext cx="77" cy="75"/>
                  <a:chOff x="1244" y="124"/>
                  <a:chExt cx="77" cy="75"/>
                </a:xfrm>
                <a:grpFill/>
              </p:grpSpPr>
              <p:sp>
                <p:nvSpPr>
                  <p:cNvPr id="641" name="Freeform 5313"/>
                  <p:cNvSpPr>
                    <a:spLocks noChangeAspect="1"/>
                  </p:cNvSpPr>
                  <p:nvPr/>
                </p:nvSpPr>
                <p:spPr bwMode="auto">
                  <a:xfrm>
                    <a:off x="1244" y="124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2" name="Line 5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59" y="168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4" name="Group 5316"/>
                <p:cNvGrpSpPr>
                  <a:grpSpLocks noChangeAspect="1"/>
                </p:cNvGrpSpPr>
                <p:nvPr/>
              </p:nvGrpSpPr>
              <p:grpSpPr bwMode="auto">
                <a:xfrm rot="3314450">
                  <a:off x="1223" y="57"/>
                  <a:ext cx="77" cy="75"/>
                  <a:chOff x="1223" y="57"/>
                  <a:chExt cx="77" cy="75"/>
                </a:xfrm>
                <a:grpFill/>
              </p:grpSpPr>
              <p:sp>
                <p:nvSpPr>
                  <p:cNvPr id="639" name="Freeform 5317"/>
                  <p:cNvSpPr>
                    <a:spLocks noChangeAspect="1"/>
                  </p:cNvSpPr>
                  <p:nvPr/>
                </p:nvSpPr>
                <p:spPr bwMode="auto">
                  <a:xfrm>
                    <a:off x="1223" y="5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" name="Line 53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8" y="10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" name="Group 5319"/>
                <p:cNvGrpSpPr>
                  <a:grpSpLocks noChangeAspect="1"/>
                </p:cNvGrpSpPr>
                <p:nvPr/>
              </p:nvGrpSpPr>
              <p:grpSpPr bwMode="auto">
                <a:xfrm rot="6903129">
                  <a:off x="1271" y="1"/>
                  <a:ext cx="77" cy="75"/>
                  <a:chOff x="1271" y="1"/>
                  <a:chExt cx="77" cy="75"/>
                </a:xfrm>
                <a:grpFill/>
              </p:grpSpPr>
              <p:sp>
                <p:nvSpPr>
                  <p:cNvPr id="637" name="Freeform 5320"/>
                  <p:cNvSpPr>
                    <a:spLocks noChangeAspect="1"/>
                  </p:cNvSpPr>
                  <p:nvPr/>
                </p:nvSpPr>
                <p:spPr bwMode="auto">
                  <a:xfrm>
                    <a:off x="1271" y="1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" name="Line 5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6" y="45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6" name="Group 532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44" y="22"/>
                  <a:ext cx="77" cy="75"/>
                  <a:chOff x="1344" y="22"/>
                  <a:chExt cx="77" cy="75"/>
                </a:xfrm>
                <a:grpFill/>
              </p:grpSpPr>
              <p:sp>
                <p:nvSpPr>
                  <p:cNvPr id="635" name="Freeform 5325"/>
                  <p:cNvSpPr>
                    <a:spLocks noChangeAspect="1"/>
                  </p:cNvSpPr>
                  <p:nvPr/>
                </p:nvSpPr>
                <p:spPr bwMode="auto">
                  <a:xfrm>
                    <a:off x="1344" y="2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6" name="Line 5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9" y="6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7" name="Group 5327"/>
                <p:cNvGrpSpPr>
                  <a:grpSpLocks noChangeAspect="1"/>
                </p:cNvGrpSpPr>
                <p:nvPr/>
              </p:nvGrpSpPr>
              <p:grpSpPr bwMode="auto">
                <a:xfrm rot="-7558000">
                  <a:off x="1363" y="82"/>
                  <a:ext cx="77" cy="75"/>
                  <a:chOff x="1363" y="82"/>
                  <a:chExt cx="77" cy="75"/>
                </a:xfrm>
                <a:grpFill/>
              </p:grpSpPr>
              <p:sp>
                <p:nvSpPr>
                  <p:cNvPr id="633" name="Freeform 5328"/>
                  <p:cNvSpPr>
                    <a:spLocks noChangeAspect="1"/>
                  </p:cNvSpPr>
                  <p:nvPr/>
                </p:nvSpPr>
                <p:spPr bwMode="auto">
                  <a:xfrm>
                    <a:off x="1363" y="8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" name="Line 5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8" y="12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8" name="Group 5330"/>
                <p:cNvGrpSpPr>
                  <a:grpSpLocks noChangeAspect="1"/>
                </p:cNvGrpSpPr>
                <p:nvPr/>
              </p:nvGrpSpPr>
              <p:grpSpPr bwMode="auto">
                <a:xfrm rot="-4081311">
                  <a:off x="1319" y="137"/>
                  <a:ext cx="77" cy="75"/>
                  <a:chOff x="1319" y="137"/>
                  <a:chExt cx="77" cy="75"/>
                </a:xfrm>
                <a:grpFill/>
              </p:grpSpPr>
              <p:sp>
                <p:nvSpPr>
                  <p:cNvPr id="631" name="Freeform 5331"/>
                  <p:cNvSpPr>
                    <a:spLocks noChangeAspect="1"/>
                  </p:cNvSpPr>
                  <p:nvPr/>
                </p:nvSpPr>
                <p:spPr bwMode="auto">
                  <a:xfrm>
                    <a:off x="1319" y="13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" name="Line 5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4" y="18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9" name="Freeform 5267"/>
                <p:cNvSpPr>
                  <a:spLocks noChangeAspect="1"/>
                </p:cNvSpPr>
                <p:nvPr/>
              </p:nvSpPr>
              <p:spPr bwMode="auto">
                <a:xfrm>
                  <a:off x="180" y="51"/>
                  <a:ext cx="1240" cy="332"/>
                </a:xfrm>
                <a:custGeom>
                  <a:avLst/>
                  <a:gdLst>
                    <a:gd name="T0" fmla="*/ 62 w 1240"/>
                    <a:gd name="T1" fmla="*/ 313 h 332"/>
                    <a:gd name="T2" fmla="*/ 0 w 1240"/>
                    <a:gd name="T3" fmla="*/ 294 h 332"/>
                    <a:gd name="T4" fmla="*/ 4 w 1240"/>
                    <a:gd name="T5" fmla="*/ 230 h 332"/>
                    <a:gd name="T6" fmla="*/ 59 w 1240"/>
                    <a:gd name="T7" fmla="*/ 220 h 332"/>
                    <a:gd name="T8" fmla="*/ 110 w 1240"/>
                    <a:gd name="T9" fmla="*/ 207 h 332"/>
                    <a:gd name="T10" fmla="*/ 123 w 1240"/>
                    <a:gd name="T11" fmla="*/ 187 h 332"/>
                    <a:gd name="T12" fmla="*/ 288 w 1240"/>
                    <a:gd name="T13" fmla="*/ 119 h 332"/>
                    <a:gd name="T14" fmla="*/ 295 w 1240"/>
                    <a:gd name="T15" fmla="*/ 102 h 332"/>
                    <a:gd name="T16" fmla="*/ 484 w 1240"/>
                    <a:gd name="T17" fmla="*/ 102 h 332"/>
                    <a:gd name="T18" fmla="*/ 730 w 1240"/>
                    <a:gd name="T19" fmla="*/ 199 h 332"/>
                    <a:gd name="T20" fmla="*/ 1067 w 1240"/>
                    <a:gd name="T21" fmla="*/ 209 h 332"/>
                    <a:gd name="T22" fmla="*/ 1123 w 1240"/>
                    <a:gd name="T23" fmla="*/ 81 h 332"/>
                    <a:gd name="T24" fmla="*/ 1164 w 1240"/>
                    <a:gd name="T25" fmla="*/ 0 h 332"/>
                    <a:gd name="T26" fmla="*/ 1240 w 1240"/>
                    <a:gd name="T27" fmla="*/ 0 h 332"/>
                    <a:gd name="T28" fmla="*/ 1187 w 1240"/>
                    <a:gd name="T29" fmla="*/ 161 h 332"/>
                    <a:gd name="T30" fmla="*/ 1169 w 1240"/>
                    <a:gd name="T31" fmla="*/ 197 h 332"/>
                    <a:gd name="T32" fmla="*/ 1139 w 1240"/>
                    <a:gd name="T33" fmla="*/ 220 h 332"/>
                    <a:gd name="T34" fmla="*/ 1140 w 1240"/>
                    <a:gd name="T35" fmla="*/ 293 h 332"/>
                    <a:gd name="T36" fmla="*/ 791 w 1240"/>
                    <a:gd name="T37" fmla="*/ 305 h 332"/>
                    <a:gd name="T38" fmla="*/ 743 w 1240"/>
                    <a:gd name="T39" fmla="*/ 331 h 332"/>
                    <a:gd name="T40" fmla="*/ 640 w 1240"/>
                    <a:gd name="T41" fmla="*/ 332 h 332"/>
                    <a:gd name="T42" fmla="*/ 626 w 1240"/>
                    <a:gd name="T43" fmla="*/ 318 h 332"/>
                    <a:gd name="T44" fmla="*/ 70 w 1240"/>
                    <a:gd name="T45" fmla="*/ 317 h 332"/>
                    <a:gd name="T46" fmla="*/ 62 w 1240"/>
                    <a:gd name="T47" fmla="*/ 313 h 3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40"/>
                    <a:gd name="T73" fmla="*/ 0 h 332"/>
                    <a:gd name="T74" fmla="*/ 1240 w 1240"/>
                    <a:gd name="T75" fmla="*/ 332 h 3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40" h="332">
                      <a:moveTo>
                        <a:pt x="62" y="313"/>
                      </a:moveTo>
                      <a:lnTo>
                        <a:pt x="0" y="294"/>
                      </a:lnTo>
                      <a:cubicBezTo>
                        <a:pt x="0" y="294"/>
                        <a:pt x="2" y="262"/>
                        <a:pt x="4" y="230"/>
                      </a:cubicBezTo>
                      <a:cubicBezTo>
                        <a:pt x="28" y="216"/>
                        <a:pt x="59" y="220"/>
                        <a:pt x="59" y="220"/>
                      </a:cubicBezTo>
                      <a:lnTo>
                        <a:pt x="110" y="207"/>
                      </a:lnTo>
                      <a:cubicBezTo>
                        <a:pt x="110" y="207"/>
                        <a:pt x="116" y="197"/>
                        <a:pt x="123" y="187"/>
                      </a:cubicBezTo>
                      <a:cubicBezTo>
                        <a:pt x="212" y="118"/>
                        <a:pt x="288" y="119"/>
                        <a:pt x="288" y="119"/>
                      </a:cubicBezTo>
                      <a:lnTo>
                        <a:pt x="295" y="102"/>
                      </a:lnTo>
                      <a:lnTo>
                        <a:pt x="484" y="102"/>
                      </a:lnTo>
                      <a:cubicBezTo>
                        <a:pt x="556" y="118"/>
                        <a:pt x="652" y="145"/>
                        <a:pt x="730" y="199"/>
                      </a:cubicBezTo>
                      <a:cubicBezTo>
                        <a:pt x="887" y="194"/>
                        <a:pt x="1067" y="209"/>
                        <a:pt x="1067" y="209"/>
                      </a:cubicBezTo>
                      <a:lnTo>
                        <a:pt x="1123" y="81"/>
                      </a:lnTo>
                      <a:lnTo>
                        <a:pt x="1164" y="0"/>
                      </a:lnTo>
                      <a:lnTo>
                        <a:pt x="1240" y="0"/>
                      </a:lnTo>
                      <a:lnTo>
                        <a:pt x="1187" y="161"/>
                      </a:lnTo>
                      <a:lnTo>
                        <a:pt x="1169" y="197"/>
                      </a:lnTo>
                      <a:lnTo>
                        <a:pt x="1139" y="220"/>
                      </a:lnTo>
                      <a:lnTo>
                        <a:pt x="1140" y="293"/>
                      </a:lnTo>
                      <a:lnTo>
                        <a:pt x="791" y="305"/>
                      </a:lnTo>
                      <a:lnTo>
                        <a:pt x="743" y="331"/>
                      </a:lnTo>
                      <a:lnTo>
                        <a:pt x="640" y="332"/>
                      </a:lnTo>
                      <a:lnTo>
                        <a:pt x="626" y="318"/>
                      </a:lnTo>
                      <a:lnTo>
                        <a:pt x="70" y="317"/>
                      </a:lnTo>
                      <a:lnTo>
                        <a:pt x="62" y="3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5268"/>
                <p:cNvSpPr>
                  <a:spLocks noChangeAspect="1"/>
                </p:cNvSpPr>
                <p:nvPr/>
              </p:nvSpPr>
              <p:spPr bwMode="auto">
                <a:xfrm>
                  <a:off x="468" y="170"/>
                  <a:ext cx="469" cy="191"/>
                </a:xfrm>
                <a:custGeom>
                  <a:avLst/>
                  <a:gdLst>
                    <a:gd name="T0" fmla="*/ 0 w 469"/>
                    <a:gd name="T1" fmla="*/ 0 h 191"/>
                    <a:gd name="T2" fmla="*/ 57 w 469"/>
                    <a:gd name="T3" fmla="*/ 6 h 191"/>
                    <a:gd name="T4" fmla="*/ 68 w 469"/>
                    <a:gd name="T5" fmla="*/ 19 h 191"/>
                    <a:gd name="T6" fmla="*/ 65 w 469"/>
                    <a:gd name="T7" fmla="*/ 52 h 191"/>
                    <a:gd name="T8" fmla="*/ 68 w 469"/>
                    <a:gd name="T9" fmla="*/ 98 h 191"/>
                    <a:gd name="T10" fmla="*/ 469 w 469"/>
                    <a:gd name="T11" fmla="*/ 99 h 191"/>
                    <a:gd name="T12" fmla="*/ 469 w 469"/>
                    <a:gd name="T13" fmla="*/ 191 h 1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9"/>
                    <a:gd name="T22" fmla="*/ 0 h 191"/>
                    <a:gd name="T23" fmla="*/ 469 w 469"/>
                    <a:gd name="T24" fmla="*/ 191 h 1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9" h="191">
                      <a:moveTo>
                        <a:pt x="0" y="0"/>
                      </a:moveTo>
                      <a:lnTo>
                        <a:pt x="57" y="6"/>
                      </a:lnTo>
                      <a:lnTo>
                        <a:pt x="68" y="19"/>
                      </a:lnTo>
                      <a:lnTo>
                        <a:pt x="65" y="52"/>
                      </a:lnTo>
                      <a:lnTo>
                        <a:pt x="68" y="98"/>
                      </a:lnTo>
                      <a:lnTo>
                        <a:pt x="469" y="99"/>
                      </a:lnTo>
                      <a:lnTo>
                        <a:pt x="469" y="19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5269"/>
                <p:cNvSpPr>
                  <a:spLocks noChangeAspect="1"/>
                </p:cNvSpPr>
                <p:nvPr/>
              </p:nvSpPr>
              <p:spPr bwMode="auto">
                <a:xfrm>
                  <a:off x="808" y="357"/>
                  <a:ext cx="164" cy="13"/>
                </a:xfrm>
                <a:custGeom>
                  <a:avLst/>
                  <a:gdLst>
                    <a:gd name="T0" fmla="*/ 0 w 164"/>
                    <a:gd name="T1" fmla="*/ 13 h 13"/>
                    <a:gd name="T2" fmla="*/ 122 w 164"/>
                    <a:gd name="T3" fmla="*/ 0 h 13"/>
                    <a:gd name="T4" fmla="*/ 164 w 16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64"/>
                    <a:gd name="T10" fmla="*/ 0 h 13"/>
                    <a:gd name="T11" fmla="*/ 164 w 16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4" h="13">
                      <a:moveTo>
                        <a:pt x="0" y="13"/>
                      </a:moveTo>
                      <a:lnTo>
                        <a:pt x="122" y="0"/>
                      </a:lnTo>
                      <a:lnTo>
                        <a:pt x="16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2" name="Line 5270"/>
                <p:cNvSpPr>
                  <a:spLocks noChangeAspect="1" noChangeShapeType="1"/>
                </p:cNvSpPr>
                <p:nvPr/>
              </p:nvSpPr>
              <p:spPr bwMode="auto">
                <a:xfrm>
                  <a:off x="920" y="359"/>
                  <a:ext cx="0" cy="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" name="Freeform 5271"/>
                <p:cNvSpPr>
                  <a:spLocks noChangeAspect="1"/>
                </p:cNvSpPr>
                <p:nvPr/>
              </p:nvSpPr>
              <p:spPr bwMode="auto">
                <a:xfrm>
                  <a:off x="935" y="349"/>
                  <a:ext cx="260" cy="27"/>
                </a:xfrm>
                <a:custGeom>
                  <a:avLst/>
                  <a:gdLst>
                    <a:gd name="T0" fmla="*/ 0 w 260"/>
                    <a:gd name="T1" fmla="*/ 27 h 27"/>
                    <a:gd name="T2" fmla="*/ 256 w 260"/>
                    <a:gd name="T3" fmla="*/ 10 h 27"/>
                    <a:gd name="T4" fmla="*/ 260 w 260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60"/>
                    <a:gd name="T10" fmla="*/ 0 h 27"/>
                    <a:gd name="T11" fmla="*/ 260 w 26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" h="27">
                      <a:moveTo>
                        <a:pt x="0" y="27"/>
                      </a:moveTo>
                      <a:lnTo>
                        <a:pt x="256" y="10"/>
                      </a:lnTo>
                      <a:lnTo>
                        <a:pt x="26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4" name="Freeform 5272"/>
                <p:cNvSpPr>
                  <a:spLocks noChangeAspect="1"/>
                </p:cNvSpPr>
                <p:nvPr/>
              </p:nvSpPr>
              <p:spPr bwMode="auto">
                <a:xfrm>
                  <a:off x="284" y="255"/>
                  <a:ext cx="42" cy="50"/>
                </a:xfrm>
                <a:custGeom>
                  <a:avLst/>
                  <a:gdLst>
                    <a:gd name="T0" fmla="*/ 0 w 42"/>
                    <a:gd name="T1" fmla="*/ 5 h 50"/>
                    <a:gd name="T2" fmla="*/ 0 w 42"/>
                    <a:gd name="T3" fmla="*/ 50 h 50"/>
                    <a:gd name="T4" fmla="*/ 42 w 42"/>
                    <a:gd name="T5" fmla="*/ 50 h 50"/>
                    <a:gd name="T6" fmla="*/ 41 w 42"/>
                    <a:gd name="T7" fmla="*/ 40 h 50"/>
                    <a:gd name="T8" fmla="*/ 11 w 42"/>
                    <a:gd name="T9" fmla="*/ 40 h 50"/>
                    <a:gd name="T10" fmla="*/ 12 w 42"/>
                    <a:gd name="T11" fmla="*/ 0 h 50"/>
                    <a:gd name="T12" fmla="*/ 0 w 42"/>
                    <a:gd name="T13" fmla="*/ 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0" y="5"/>
                      </a:moveTo>
                      <a:lnTo>
                        <a:pt x="0" y="50"/>
                      </a:lnTo>
                      <a:lnTo>
                        <a:pt x="42" y="50"/>
                      </a:lnTo>
                      <a:lnTo>
                        <a:pt x="41" y="40"/>
                      </a:lnTo>
                      <a:lnTo>
                        <a:pt x="11" y="40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" name="Line 5273"/>
                <p:cNvSpPr>
                  <a:spLocks noChangeAspect="1" noChangeShapeType="1"/>
                </p:cNvSpPr>
                <p:nvPr/>
              </p:nvSpPr>
              <p:spPr bwMode="auto">
                <a:xfrm>
                  <a:off x="240" y="272"/>
                  <a:ext cx="1" cy="9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" name="Freeform 5275"/>
                <p:cNvSpPr>
                  <a:spLocks noChangeAspect="1"/>
                </p:cNvSpPr>
                <p:nvPr/>
              </p:nvSpPr>
              <p:spPr bwMode="auto">
                <a:xfrm>
                  <a:off x="184" y="268"/>
                  <a:ext cx="79" cy="23"/>
                </a:xfrm>
                <a:custGeom>
                  <a:avLst/>
                  <a:gdLst>
                    <a:gd name="T0" fmla="*/ 79 w 79"/>
                    <a:gd name="T1" fmla="*/ 0 h 23"/>
                    <a:gd name="T2" fmla="*/ 79 w 79"/>
                    <a:gd name="T3" fmla="*/ 23 h 23"/>
                    <a:gd name="T4" fmla="*/ 0 w 79"/>
                    <a:gd name="T5" fmla="*/ 22 h 23"/>
                    <a:gd name="T6" fmla="*/ 0 60000 65536"/>
                    <a:gd name="T7" fmla="*/ 0 60000 65536"/>
                    <a:gd name="T8" fmla="*/ 0 60000 65536"/>
                    <a:gd name="T9" fmla="*/ 0 w 79"/>
                    <a:gd name="T10" fmla="*/ 0 h 23"/>
                    <a:gd name="T11" fmla="*/ 79 w 79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9" h="23">
                      <a:moveTo>
                        <a:pt x="79" y="0"/>
                      </a:moveTo>
                      <a:lnTo>
                        <a:pt x="79" y="2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" name="Freeform 5276"/>
                <p:cNvSpPr>
                  <a:spLocks noChangeAspect="1"/>
                </p:cNvSpPr>
                <p:nvPr/>
              </p:nvSpPr>
              <p:spPr bwMode="auto">
                <a:xfrm>
                  <a:off x="212" y="289"/>
                  <a:ext cx="29" cy="24"/>
                </a:xfrm>
                <a:custGeom>
                  <a:avLst/>
                  <a:gdLst>
                    <a:gd name="T0" fmla="*/ 14 w 29"/>
                    <a:gd name="T1" fmla="*/ 0 h 27"/>
                    <a:gd name="T2" fmla="*/ 0 w 29"/>
                    <a:gd name="T3" fmla="*/ 13 h 27"/>
                    <a:gd name="T4" fmla="*/ 4 w 29"/>
                    <a:gd name="T5" fmla="*/ 24 h 27"/>
                    <a:gd name="T6" fmla="*/ 29 w 29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14" y="0"/>
                      </a:moveTo>
                      <a:lnTo>
                        <a:pt x="0" y="15"/>
                      </a:lnTo>
                      <a:lnTo>
                        <a:pt x="4" y="27"/>
                      </a:lnTo>
                      <a:lnTo>
                        <a:pt x="29" y="27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8" name="Oval 5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298"/>
                  <a:ext cx="55" cy="5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9" name="Freeform 5277"/>
                <p:cNvSpPr>
                  <a:spLocks noChangeAspect="1"/>
                </p:cNvSpPr>
                <p:nvPr/>
              </p:nvSpPr>
              <p:spPr bwMode="auto">
                <a:xfrm>
                  <a:off x="296" y="183"/>
                  <a:ext cx="106" cy="112"/>
                </a:xfrm>
                <a:custGeom>
                  <a:avLst/>
                  <a:gdLst>
                    <a:gd name="T0" fmla="*/ 0 w 106"/>
                    <a:gd name="T1" fmla="*/ 71 h 112"/>
                    <a:gd name="T2" fmla="*/ 0 w 106"/>
                    <a:gd name="T3" fmla="*/ 112 h 112"/>
                    <a:gd name="T4" fmla="*/ 30 w 106"/>
                    <a:gd name="T5" fmla="*/ 112 h 112"/>
                    <a:gd name="T6" fmla="*/ 106 w 106"/>
                    <a:gd name="T7" fmla="*/ 73 h 112"/>
                    <a:gd name="T8" fmla="*/ 106 w 106"/>
                    <a:gd name="T9" fmla="*/ 0 h 112"/>
                    <a:gd name="T10" fmla="*/ 0 w 106"/>
                    <a:gd name="T11" fmla="*/ 7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2"/>
                    <a:gd name="T20" fmla="*/ 106 w 106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2">
                      <a:moveTo>
                        <a:pt x="0" y="71"/>
                      </a:moveTo>
                      <a:cubicBezTo>
                        <a:pt x="0" y="91"/>
                        <a:pt x="0" y="112"/>
                        <a:pt x="0" y="112"/>
                      </a:cubicBezTo>
                      <a:lnTo>
                        <a:pt x="30" y="112"/>
                      </a:lnTo>
                      <a:lnTo>
                        <a:pt x="106" y="73"/>
                      </a:lnTo>
                      <a:lnTo>
                        <a:pt x="106" y="0"/>
                      </a:lnTo>
                      <a:cubicBezTo>
                        <a:pt x="106" y="0"/>
                        <a:pt x="2" y="45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0" name="Freeform 5278"/>
                <p:cNvSpPr>
                  <a:spLocks noChangeAspect="1"/>
                </p:cNvSpPr>
                <p:nvPr/>
              </p:nvSpPr>
              <p:spPr bwMode="auto">
                <a:xfrm>
                  <a:off x="399" y="162"/>
                  <a:ext cx="102" cy="107"/>
                </a:xfrm>
                <a:custGeom>
                  <a:avLst/>
                  <a:gdLst>
                    <a:gd name="T0" fmla="*/ 0 w 102"/>
                    <a:gd name="T1" fmla="*/ 21 h 107"/>
                    <a:gd name="T2" fmla="*/ 0 w 102"/>
                    <a:gd name="T3" fmla="*/ 96 h 107"/>
                    <a:gd name="T4" fmla="*/ 11 w 102"/>
                    <a:gd name="T5" fmla="*/ 107 h 107"/>
                    <a:gd name="T6" fmla="*/ 54 w 102"/>
                    <a:gd name="T7" fmla="*/ 107 h 107"/>
                    <a:gd name="T8" fmla="*/ 73 w 102"/>
                    <a:gd name="T9" fmla="*/ 85 h 107"/>
                    <a:gd name="T10" fmla="*/ 95 w 102"/>
                    <a:gd name="T11" fmla="*/ 38 h 107"/>
                    <a:gd name="T12" fmla="*/ 102 w 102"/>
                    <a:gd name="T13" fmla="*/ 10 h 107"/>
                    <a:gd name="T14" fmla="*/ 0 w 102"/>
                    <a:gd name="T15" fmla="*/ 21 h 1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07"/>
                    <a:gd name="T26" fmla="*/ 102 w 102"/>
                    <a:gd name="T27" fmla="*/ 107 h 1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07">
                      <a:moveTo>
                        <a:pt x="0" y="21"/>
                      </a:moveTo>
                      <a:lnTo>
                        <a:pt x="0" y="96"/>
                      </a:lnTo>
                      <a:lnTo>
                        <a:pt x="11" y="107"/>
                      </a:lnTo>
                      <a:lnTo>
                        <a:pt x="54" y="107"/>
                      </a:lnTo>
                      <a:lnTo>
                        <a:pt x="73" y="85"/>
                      </a:lnTo>
                      <a:lnTo>
                        <a:pt x="95" y="38"/>
                      </a:lnTo>
                      <a:cubicBezTo>
                        <a:pt x="95" y="38"/>
                        <a:pt x="98" y="24"/>
                        <a:pt x="102" y="10"/>
                      </a:cubicBezTo>
                      <a:cubicBezTo>
                        <a:pt x="59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1" name="Freeform 5279"/>
                <p:cNvSpPr>
                  <a:spLocks noChangeAspect="1"/>
                </p:cNvSpPr>
                <p:nvPr/>
              </p:nvSpPr>
              <p:spPr bwMode="auto">
                <a:xfrm>
                  <a:off x="324" y="153"/>
                  <a:ext cx="201" cy="153"/>
                </a:xfrm>
                <a:custGeom>
                  <a:avLst/>
                  <a:gdLst>
                    <a:gd name="T0" fmla="*/ 201 w 201"/>
                    <a:gd name="T1" fmla="*/ 0 h 153"/>
                    <a:gd name="T2" fmla="*/ 201 w 201"/>
                    <a:gd name="T3" fmla="*/ 24 h 153"/>
                    <a:gd name="T4" fmla="*/ 197 w 201"/>
                    <a:gd name="T5" fmla="*/ 34 h 153"/>
                    <a:gd name="T6" fmla="*/ 178 w 201"/>
                    <a:gd name="T7" fmla="*/ 34 h 153"/>
                    <a:gd name="T8" fmla="*/ 178 w 201"/>
                    <a:gd name="T9" fmla="*/ 117 h 153"/>
                    <a:gd name="T10" fmla="*/ 0 w 201"/>
                    <a:gd name="T11" fmla="*/ 15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1"/>
                    <a:gd name="T19" fmla="*/ 0 h 153"/>
                    <a:gd name="T20" fmla="*/ 201 w 20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1" h="153">
                      <a:moveTo>
                        <a:pt x="201" y="0"/>
                      </a:moveTo>
                      <a:lnTo>
                        <a:pt x="201" y="24"/>
                      </a:lnTo>
                      <a:lnTo>
                        <a:pt x="197" y="34"/>
                      </a:lnTo>
                      <a:lnTo>
                        <a:pt x="178" y="34"/>
                      </a:lnTo>
                      <a:lnTo>
                        <a:pt x="178" y="117"/>
                      </a:lnTo>
                      <a:lnTo>
                        <a:pt x="0" y="15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2" name="Freeform 5280"/>
                <p:cNvSpPr>
                  <a:spLocks noChangeAspect="1"/>
                </p:cNvSpPr>
                <p:nvPr/>
              </p:nvSpPr>
              <p:spPr bwMode="auto">
                <a:xfrm>
                  <a:off x="260" y="302"/>
                  <a:ext cx="303" cy="68"/>
                </a:xfrm>
                <a:custGeom>
                  <a:avLst/>
                  <a:gdLst>
                    <a:gd name="T0" fmla="*/ 252 w 303"/>
                    <a:gd name="T1" fmla="*/ 68 h 68"/>
                    <a:gd name="T2" fmla="*/ 68 w 303"/>
                    <a:gd name="T3" fmla="*/ 68 h 68"/>
                    <a:gd name="T4" fmla="*/ 0 w 303"/>
                    <a:gd name="T5" fmla="*/ 37 h 68"/>
                    <a:gd name="T6" fmla="*/ 148 w 303"/>
                    <a:gd name="T7" fmla="*/ 3 h 68"/>
                    <a:gd name="T8" fmla="*/ 303 w 303"/>
                    <a:gd name="T9" fmla="*/ 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68"/>
                    <a:gd name="T17" fmla="*/ 303 w 30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68">
                      <a:moveTo>
                        <a:pt x="252" y="68"/>
                      </a:moveTo>
                      <a:lnTo>
                        <a:pt x="68" y="68"/>
                      </a:lnTo>
                      <a:cubicBezTo>
                        <a:pt x="68" y="68"/>
                        <a:pt x="10" y="59"/>
                        <a:pt x="0" y="37"/>
                      </a:cubicBezTo>
                      <a:cubicBezTo>
                        <a:pt x="26" y="0"/>
                        <a:pt x="148" y="3"/>
                        <a:pt x="148" y="3"/>
                      </a:cubicBezTo>
                      <a:lnTo>
                        <a:pt x="303" y="6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" name="Line 5281"/>
                <p:cNvSpPr>
                  <a:spLocks noChangeAspect="1" noChangeShapeType="1"/>
                </p:cNvSpPr>
                <p:nvPr/>
              </p:nvSpPr>
              <p:spPr bwMode="auto">
                <a:xfrm>
                  <a:off x="403" y="306"/>
                  <a:ext cx="0" cy="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" name="Freeform 5282"/>
                <p:cNvSpPr>
                  <a:spLocks noChangeAspect="1"/>
                </p:cNvSpPr>
                <p:nvPr/>
              </p:nvSpPr>
              <p:spPr bwMode="auto">
                <a:xfrm>
                  <a:off x="399" y="284"/>
                  <a:ext cx="38" cy="23"/>
                </a:xfrm>
                <a:custGeom>
                  <a:avLst/>
                  <a:gdLst>
                    <a:gd name="T0" fmla="*/ 0 w 38"/>
                    <a:gd name="T1" fmla="*/ 8 h 23"/>
                    <a:gd name="T2" fmla="*/ 0 w 38"/>
                    <a:gd name="T3" fmla="*/ 23 h 23"/>
                    <a:gd name="T4" fmla="*/ 38 w 38"/>
                    <a:gd name="T5" fmla="*/ 23 h 23"/>
                    <a:gd name="T6" fmla="*/ 38 w 38"/>
                    <a:gd name="T7" fmla="*/ 0 h 23"/>
                    <a:gd name="T8" fmla="*/ 0 w 38"/>
                    <a:gd name="T9" fmla="*/ 8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3"/>
                    <a:gd name="T17" fmla="*/ 38 w 3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3">
                      <a:moveTo>
                        <a:pt x="0" y="8"/>
                      </a:moveTo>
                      <a:lnTo>
                        <a:pt x="0" y="23"/>
                      </a:lnTo>
                      <a:lnTo>
                        <a:pt x="38" y="23"/>
                      </a:lnTo>
                      <a:lnTo>
                        <a:pt x="3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5" name="Freeform 5283"/>
                <p:cNvSpPr>
                  <a:spLocks noChangeAspect="1"/>
                </p:cNvSpPr>
                <p:nvPr/>
              </p:nvSpPr>
              <p:spPr bwMode="auto">
                <a:xfrm>
                  <a:off x="490" y="281"/>
                  <a:ext cx="19" cy="26"/>
                </a:xfrm>
                <a:custGeom>
                  <a:avLst/>
                  <a:gdLst>
                    <a:gd name="T0" fmla="*/ 6 w 19"/>
                    <a:gd name="T1" fmla="*/ 0 h 26"/>
                    <a:gd name="T2" fmla="*/ 18 w 19"/>
                    <a:gd name="T3" fmla="*/ 1 h 26"/>
                    <a:gd name="T4" fmla="*/ 19 w 19"/>
                    <a:gd name="T5" fmla="*/ 26 h 26"/>
                    <a:gd name="T6" fmla="*/ 0 w 19"/>
                    <a:gd name="T7" fmla="*/ 25 h 26"/>
                    <a:gd name="T8" fmla="*/ 0 w 19"/>
                    <a:gd name="T9" fmla="*/ 12 h 26"/>
                    <a:gd name="T10" fmla="*/ 7 w 19"/>
                    <a:gd name="T11" fmla="*/ 10 h 26"/>
                    <a:gd name="T12" fmla="*/ 6 w 1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6"/>
                    <a:gd name="T23" fmla="*/ 19 w 1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6">
                      <a:moveTo>
                        <a:pt x="6" y="0"/>
                      </a:moveTo>
                      <a:lnTo>
                        <a:pt x="18" y="1"/>
                      </a:lnTo>
                      <a:lnTo>
                        <a:pt x="19" y="26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" name="Freeform 5284"/>
                <p:cNvSpPr>
                  <a:spLocks noChangeAspect="1"/>
                </p:cNvSpPr>
                <p:nvPr/>
              </p:nvSpPr>
              <p:spPr bwMode="auto">
                <a:xfrm>
                  <a:off x="548" y="213"/>
                  <a:ext cx="31" cy="36"/>
                </a:xfrm>
                <a:custGeom>
                  <a:avLst/>
                  <a:gdLst>
                    <a:gd name="T0" fmla="*/ 31 w 31"/>
                    <a:gd name="T1" fmla="*/ 35 h 36"/>
                    <a:gd name="T2" fmla="*/ 31 w 31"/>
                    <a:gd name="T3" fmla="*/ 0 h 36"/>
                    <a:gd name="T4" fmla="*/ 8 w 31"/>
                    <a:gd name="T5" fmla="*/ 0 h 36"/>
                    <a:gd name="T6" fmla="*/ 0 w 31"/>
                    <a:gd name="T7" fmla="*/ 9 h 36"/>
                    <a:gd name="T8" fmla="*/ 0 w 31"/>
                    <a:gd name="T9" fmla="*/ 36 h 36"/>
                    <a:gd name="T10" fmla="*/ 31 w 31"/>
                    <a:gd name="T11" fmla="*/ 35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6"/>
                    <a:gd name="T20" fmla="*/ 31 w 31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6">
                      <a:moveTo>
                        <a:pt x="31" y="35"/>
                      </a:moveTo>
                      <a:lnTo>
                        <a:pt x="31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0" y="36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7" name="Freeform 5285"/>
                <p:cNvSpPr>
                  <a:spLocks noChangeAspect="1"/>
                </p:cNvSpPr>
                <p:nvPr/>
              </p:nvSpPr>
              <p:spPr bwMode="auto">
                <a:xfrm>
                  <a:off x="580" y="209"/>
                  <a:ext cx="41" cy="38"/>
                </a:xfrm>
                <a:custGeom>
                  <a:avLst/>
                  <a:gdLst>
                    <a:gd name="T0" fmla="*/ 0 w 41"/>
                    <a:gd name="T1" fmla="*/ 11 h 38"/>
                    <a:gd name="T2" fmla="*/ 13 w 41"/>
                    <a:gd name="T3" fmla="*/ 0 h 38"/>
                    <a:gd name="T4" fmla="*/ 21 w 41"/>
                    <a:gd name="T5" fmla="*/ 1 h 38"/>
                    <a:gd name="T6" fmla="*/ 28 w 41"/>
                    <a:gd name="T7" fmla="*/ 1 h 38"/>
                    <a:gd name="T8" fmla="*/ 41 w 41"/>
                    <a:gd name="T9" fmla="*/ 1 h 38"/>
                    <a:gd name="T10" fmla="*/ 41 w 41"/>
                    <a:gd name="T11" fmla="*/ 25 h 38"/>
                    <a:gd name="T12" fmla="*/ 29 w 41"/>
                    <a:gd name="T13" fmla="*/ 32 h 38"/>
                    <a:gd name="T14" fmla="*/ 27 w 41"/>
                    <a:gd name="T15" fmla="*/ 38 h 38"/>
                    <a:gd name="T16" fmla="*/ 12 w 41"/>
                    <a:gd name="T17" fmla="*/ 38 h 38"/>
                    <a:gd name="T18" fmla="*/ 2 w 41"/>
                    <a:gd name="T19" fmla="*/ 29 h 38"/>
                    <a:gd name="T20" fmla="*/ 0 w 41"/>
                    <a:gd name="T21" fmla="*/ 1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38"/>
                    <a:gd name="T35" fmla="*/ 41 w 4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38">
                      <a:moveTo>
                        <a:pt x="0" y="11"/>
                      </a:moveTo>
                      <a:lnTo>
                        <a:pt x="13" y="0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41" y="1"/>
                      </a:lnTo>
                      <a:lnTo>
                        <a:pt x="41" y="25"/>
                      </a:lnTo>
                      <a:lnTo>
                        <a:pt x="29" y="32"/>
                      </a:lnTo>
                      <a:lnTo>
                        <a:pt x="27" y="38"/>
                      </a:lnTo>
                      <a:lnTo>
                        <a:pt x="12" y="38"/>
                      </a:lnTo>
                      <a:lnTo>
                        <a:pt x="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Line 5286"/>
                <p:cNvSpPr>
                  <a:spLocks noChangeAspect="1" noChangeShapeType="1"/>
                </p:cNvSpPr>
                <p:nvPr/>
              </p:nvSpPr>
              <p:spPr bwMode="auto">
                <a:xfrm>
                  <a:off x="608" y="209"/>
                  <a:ext cx="0" cy="3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9" name="Freeform 5287"/>
                <p:cNvSpPr>
                  <a:spLocks noChangeAspect="1"/>
                </p:cNvSpPr>
                <p:nvPr/>
              </p:nvSpPr>
              <p:spPr bwMode="auto">
                <a:xfrm>
                  <a:off x="620" y="187"/>
                  <a:ext cx="8" cy="71"/>
                </a:xfrm>
                <a:custGeom>
                  <a:avLst/>
                  <a:gdLst>
                    <a:gd name="T0" fmla="*/ 8 w 8"/>
                    <a:gd name="T1" fmla="*/ 0 h 71"/>
                    <a:gd name="T2" fmla="*/ 8 w 8"/>
                    <a:gd name="T3" fmla="*/ 71 h 71"/>
                    <a:gd name="T4" fmla="*/ 0 w 8"/>
                    <a:gd name="T5" fmla="*/ 64 h 71"/>
                    <a:gd name="T6" fmla="*/ 0 w 8"/>
                    <a:gd name="T7" fmla="*/ 13 h 71"/>
                    <a:gd name="T8" fmla="*/ 8 w 8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1"/>
                    <a:gd name="T17" fmla="*/ 8 w 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1">
                      <a:moveTo>
                        <a:pt x="8" y="0"/>
                      </a:moveTo>
                      <a:lnTo>
                        <a:pt x="8" y="71"/>
                      </a:lnTo>
                      <a:lnTo>
                        <a:pt x="0" y="64"/>
                      </a:lnTo>
                      <a:lnTo>
                        <a:pt x="0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Line 5288"/>
                <p:cNvSpPr>
                  <a:spLocks noChangeAspect="1" noChangeShapeType="1"/>
                </p:cNvSpPr>
                <p:nvPr/>
              </p:nvSpPr>
              <p:spPr bwMode="auto">
                <a:xfrm>
                  <a:off x="535" y="192"/>
                  <a:ext cx="9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1" name="Rectangle 5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8" cy="4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2" name="Rectangle 5290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2" cy="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" name="Rectangle 52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0" y="243"/>
                  <a:ext cx="46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4" name="Rectangle 5292"/>
                <p:cNvSpPr>
                  <a:spLocks noChangeAspect="1" noChangeArrowheads="1"/>
                </p:cNvSpPr>
                <p:nvPr/>
              </p:nvSpPr>
              <p:spPr bwMode="auto">
                <a:xfrm>
                  <a:off x="652" y="251"/>
                  <a:ext cx="23" cy="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" name="Rectangle 5293"/>
                <p:cNvSpPr>
                  <a:spLocks noChangeAspect="1" noChangeArrowheads="1"/>
                </p:cNvSpPr>
                <p:nvPr/>
              </p:nvSpPr>
              <p:spPr bwMode="auto">
                <a:xfrm>
                  <a:off x="704" y="243"/>
                  <a:ext cx="51" cy="1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6" name="Freeform 5294"/>
                <p:cNvSpPr>
                  <a:spLocks noChangeAspect="1"/>
                </p:cNvSpPr>
                <p:nvPr/>
              </p:nvSpPr>
              <p:spPr bwMode="auto">
                <a:xfrm>
                  <a:off x="712" y="166"/>
                  <a:ext cx="119" cy="92"/>
                </a:xfrm>
                <a:custGeom>
                  <a:avLst/>
                  <a:gdLst>
                    <a:gd name="T0" fmla="*/ 0 w 119"/>
                    <a:gd name="T1" fmla="*/ 0 h 92"/>
                    <a:gd name="T2" fmla="*/ 0 w 119"/>
                    <a:gd name="T3" fmla="*/ 25 h 92"/>
                    <a:gd name="T4" fmla="*/ 43 w 119"/>
                    <a:gd name="T5" fmla="*/ 25 h 92"/>
                    <a:gd name="T6" fmla="*/ 49 w 119"/>
                    <a:gd name="T7" fmla="*/ 29 h 92"/>
                    <a:gd name="T8" fmla="*/ 49 w 119"/>
                    <a:gd name="T9" fmla="*/ 92 h 92"/>
                    <a:gd name="T10" fmla="*/ 109 w 119"/>
                    <a:gd name="T11" fmla="*/ 92 h 92"/>
                    <a:gd name="T12" fmla="*/ 109 w 119"/>
                    <a:gd name="T13" fmla="*/ 46 h 92"/>
                    <a:gd name="T14" fmla="*/ 119 w 119"/>
                    <a:gd name="T15" fmla="*/ 41 h 92"/>
                    <a:gd name="T16" fmla="*/ 0 w 119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92"/>
                    <a:gd name="T29" fmla="*/ 119 w 119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92">
                      <a:moveTo>
                        <a:pt x="0" y="0"/>
                      </a:moveTo>
                      <a:cubicBezTo>
                        <a:pt x="0" y="12"/>
                        <a:pt x="0" y="25"/>
                        <a:pt x="0" y="25"/>
                      </a:cubicBezTo>
                      <a:lnTo>
                        <a:pt x="43" y="25"/>
                      </a:lnTo>
                      <a:lnTo>
                        <a:pt x="49" y="29"/>
                      </a:lnTo>
                      <a:lnTo>
                        <a:pt x="49" y="92"/>
                      </a:lnTo>
                      <a:lnTo>
                        <a:pt x="109" y="92"/>
                      </a:lnTo>
                      <a:lnTo>
                        <a:pt x="109" y="46"/>
                      </a:lnTo>
                      <a:lnTo>
                        <a:pt x="119" y="41"/>
                      </a:lnTo>
                      <a:cubicBezTo>
                        <a:pt x="119" y="41"/>
                        <a:pt x="63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" name="Rectangle 5295"/>
                <p:cNvSpPr>
                  <a:spLocks noChangeAspect="1" noChangeArrowheads="1"/>
                </p:cNvSpPr>
                <p:nvPr/>
              </p:nvSpPr>
              <p:spPr bwMode="auto">
                <a:xfrm>
                  <a:off x="772" y="234"/>
                  <a:ext cx="34" cy="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8" name="Freeform 5296"/>
                <p:cNvSpPr>
                  <a:spLocks noChangeAspect="1"/>
                </p:cNvSpPr>
                <p:nvPr/>
              </p:nvSpPr>
              <p:spPr bwMode="auto">
                <a:xfrm>
                  <a:off x="772" y="196"/>
                  <a:ext cx="38" cy="30"/>
                </a:xfrm>
                <a:custGeom>
                  <a:avLst/>
                  <a:gdLst>
                    <a:gd name="T0" fmla="*/ 0 w 38"/>
                    <a:gd name="T1" fmla="*/ 30 h 30"/>
                    <a:gd name="T2" fmla="*/ 0 w 38"/>
                    <a:gd name="T3" fmla="*/ 0 h 30"/>
                    <a:gd name="T4" fmla="*/ 26 w 38"/>
                    <a:gd name="T5" fmla="*/ 0 h 30"/>
                    <a:gd name="T6" fmla="*/ 38 w 38"/>
                    <a:gd name="T7" fmla="*/ 5 h 30"/>
                    <a:gd name="T8" fmla="*/ 38 w 38"/>
                    <a:gd name="T9" fmla="*/ 30 h 30"/>
                    <a:gd name="T10" fmla="*/ 0 w 38"/>
                    <a:gd name="T11" fmla="*/ 3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30"/>
                    <a:gd name="T20" fmla="*/ 38 w 38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8" y="5"/>
                      </a:lnTo>
                      <a:lnTo>
                        <a:pt x="38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Line 5297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17"/>
                  <a:ext cx="0" cy="5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0" name="Line 5298"/>
                <p:cNvSpPr>
                  <a:spLocks noChangeAspect="1" noChangeShapeType="1"/>
                </p:cNvSpPr>
                <p:nvPr/>
              </p:nvSpPr>
              <p:spPr bwMode="auto">
                <a:xfrm>
                  <a:off x="876" y="244"/>
                  <a:ext cx="0" cy="2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1" name="Freeform 5299"/>
                <p:cNvSpPr>
                  <a:spLocks noChangeAspect="1"/>
                </p:cNvSpPr>
                <p:nvPr/>
              </p:nvSpPr>
              <p:spPr bwMode="auto">
                <a:xfrm>
                  <a:off x="780" y="370"/>
                  <a:ext cx="27" cy="29"/>
                </a:xfrm>
                <a:custGeom>
                  <a:avLst/>
                  <a:gdLst>
                    <a:gd name="T0" fmla="*/ 0 w 27"/>
                    <a:gd name="T1" fmla="*/ 0 h 29"/>
                    <a:gd name="T2" fmla="*/ 1 w 27"/>
                    <a:gd name="T3" fmla="*/ 29 h 29"/>
                    <a:gd name="T4" fmla="*/ 21 w 27"/>
                    <a:gd name="T5" fmla="*/ 29 h 29"/>
                    <a:gd name="T6" fmla="*/ 26 w 27"/>
                    <a:gd name="T7" fmla="*/ 19 h 29"/>
                    <a:gd name="T8" fmla="*/ 26 w 27"/>
                    <a:gd name="T9" fmla="*/ 8 h 29"/>
                    <a:gd name="T10" fmla="*/ 27 w 27"/>
                    <a:gd name="T11" fmla="*/ 0 h 29"/>
                    <a:gd name="T12" fmla="*/ 0 w 27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29"/>
                    <a:gd name="T23" fmla="*/ 27 w 27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29">
                      <a:moveTo>
                        <a:pt x="0" y="0"/>
                      </a:moveTo>
                      <a:lnTo>
                        <a:pt x="1" y="29"/>
                      </a:lnTo>
                      <a:lnTo>
                        <a:pt x="21" y="29"/>
                      </a:lnTo>
                      <a:lnTo>
                        <a:pt x="26" y="19"/>
                      </a:lnTo>
                      <a:lnTo>
                        <a:pt x="26" y="8"/>
                      </a:lnTo>
                      <a:lnTo>
                        <a:pt x="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2" name="Rectangle 5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004" y="354"/>
                  <a:ext cx="12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" name="Line 5301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3" cy="2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" name="Line 5302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4" cy="1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" name="Freeform 5303"/>
                <p:cNvSpPr>
                  <a:spLocks noChangeAspect="1"/>
                </p:cNvSpPr>
                <p:nvPr/>
              </p:nvSpPr>
              <p:spPr bwMode="auto">
                <a:xfrm>
                  <a:off x="944" y="251"/>
                  <a:ext cx="1" cy="18"/>
                </a:xfrm>
                <a:custGeom>
                  <a:avLst/>
                  <a:gdLst>
                    <a:gd name="T0" fmla="*/ 0 w 1"/>
                    <a:gd name="T1" fmla="*/ 0 h 18"/>
                    <a:gd name="T2" fmla="*/ 0 w 1"/>
                    <a:gd name="T3" fmla="*/ 18 h 18"/>
                    <a:gd name="T4" fmla="*/ 0 60000 65536"/>
                    <a:gd name="T5" fmla="*/ 0 60000 65536"/>
                    <a:gd name="T6" fmla="*/ 0 w 1"/>
                    <a:gd name="T7" fmla="*/ 0 h 18"/>
                    <a:gd name="T8" fmla="*/ 1 w 1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8">
                      <a:moveTo>
                        <a:pt x="0" y="0"/>
                      </a:moveTo>
                      <a:lnTo>
                        <a:pt x="0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Line 5304"/>
                <p:cNvSpPr>
                  <a:spLocks noChangeAspect="1" noChangeShapeType="1"/>
                </p:cNvSpPr>
                <p:nvPr/>
              </p:nvSpPr>
              <p:spPr bwMode="auto">
                <a:xfrm>
                  <a:off x="1116" y="252"/>
                  <a:ext cx="0" cy="2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7" name="Line 5305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77"/>
                  <a:ext cx="0" cy="7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Line 5306"/>
                <p:cNvSpPr>
                  <a:spLocks noChangeAspect="1" noChangeShapeType="1"/>
                </p:cNvSpPr>
                <p:nvPr/>
              </p:nvSpPr>
              <p:spPr bwMode="auto">
                <a:xfrm>
                  <a:off x="1224" y="260"/>
                  <a:ext cx="1" cy="8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9" name="Freeform 5307"/>
                <p:cNvSpPr>
                  <a:spLocks noChangeAspect="1"/>
                </p:cNvSpPr>
                <p:nvPr/>
              </p:nvSpPr>
              <p:spPr bwMode="auto">
                <a:xfrm>
                  <a:off x="1280" y="141"/>
                  <a:ext cx="56" cy="205"/>
                </a:xfrm>
                <a:custGeom>
                  <a:avLst/>
                  <a:gdLst>
                    <a:gd name="T0" fmla="*/ 56 w 56"/>
                    <a:gd name="T1" fmla="*/ 0 h 205"/>
                    <a:gd name="T2" fmla="*/ 10 w 56"/>
                    <a:gd name="T3" fmla="*/ 142 h 205"/>
                    <a:gd name="T4" fmla="*/ 0 w 56"/>
                    <a:gd name="T5" fmla="*/ 150 h 205"/>
                    <a:gd name="T6" fmla="*/ 0 w 56"/>
                    <a:gd name="T7" fmla="*/ 205 h 2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05"/>
                    <a:gd name="T14" fmla="*/ 56 w 56"/>
                    <a:gd name="T15" fmla="*/ 205 h 2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05">
                      <a:moveTo>
                        <a:pt x="56" y="0"/>
                      </a:moveTo>
                      <a:lnTo>
                        <a:pt x="10" y="142"/>
                      </a:lnTo>
                      <a:lnTo>
                        <a:pt x="0" y="150"/>
                      </a:lnTo>
                      <a:lnTo>
                        <a:pt x="0" y="20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0" name="Freeform 5308"/>
                <p:cNvSpPr>
                  <a:spLocks noChangeAspect="1"/>
                </p:cNvSpPr>
                <p:nvPr/>
              </p:nvSpPr>
              <p:spPr bwMode="auto">
                <a:xfrm>
                  <a:off x="1258" y="237"/>
                  <a:ext cx="40" cy="19"/>
                </a:xfrm>
                <a:custGeom>
                  <a:avLst/>
                  <a:gdLst>
                    <a:gd name="T0" fmla="*/ 0 w 40"/>
                    <a:gd name="T1" fmla="*/ 0 h 19"/>
                    <a:gd name="T2" fmla="*/ 40 w 40"/>
                    <a:gd name="T3" fmla="*/ 19 h 19"/>
                    <a:gd name="T4" fmla="*/ 0 60000 65536"/>
                    <a:gd name="T5" fmla="*/ 0 60000 65536"/>
                    <a:gd name="T6" fmla="*/ 0 w 40"/>
                    <a:gd name="T7" fmla="*/ 0 h 19"/>
                    <a:gd name="T8" fmla="*/ 40 w 40"/>
                    <a:gd name="T9" fmla="*/ 19 h 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19">
                      <a:moveTo>
                        <a:pt x="0" y="0"/>
                      </a:moveTo>
                      <a:lnTo>
                        <a:pt x="40" y="1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1" name="Line 5309"/>
                <p:cNvSpPr>
                  <a:spLocks noChangeAspect="1" noChangeShapeType="1"/>
                </p:cNvSpPr>
                <p:nvPr/>
              </p:nvSpPr>
              <p:spPr bwMode="auto">
                <a:xfrm>
                  <a:off x="1292" y="162"/>
                  <a:ext cx="31" cy="1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Freeform 5310"/>
                <p:cNvSpPr>
                  <a:spLocks noChangeAspect="1"/>
                </p:cNvSpPr>
                <p:nvPr/>
              </p:nvSpPr>
              <p:spPr bwMode="auto">
                <a:xfrm>
                  <a:off x="1332" y="56"/>
                  <a:ext cx="72" cy="211"/>
                </a:xfrm>
                <a:custGeom>
                  <a:avLst/>
                  <a:gdLst>
                    <a:gd name="T0" fmla="*/ 72 w 72"/>
                    <a:gd name="T1" fmla="*/ 0 h 211"/>
                    <a:gd name="T2" fmla="*/ 0 w 72"/>
                    <a:gd name="T3" fmla="*/ 211 h 211"/>
                    <a:gd name="T4" fmla="*/ 0 60000 65536"/>
                    <a:gd name="T5" fmla="*/ 0 60000 65536"/>
                    <a:gd name="T6" fmla="*/ 0 w 72"/>
                    <a:gd name="T7" fmla="*/ 0 h 211"/>
                    <a:gd name="T8" fmla="*/ 72 w 72"/>
                    <a:gd name="T9" fmla="*/ 211 h 2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211">
                      <a:moveTo>
                        <a:pt x="72" y="0"/>
                      </a:moveTo>
                      <a:lnTo>
                        <a:pt x="0" y="21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" name="Line 5311"/>
                <p:cNvSpPr>
                  <a:spLocks noChangeAspect="1" noChangeShapeType="1"/>
                </p:cNvSpPr>
                <p:nvPr/>
              </p:nvSpPr>
              <p:spPr bwMode="auto">
                <a:xfrm>
                  <a:off x="1332" y="81"/>
                  <a:ext cx="81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" name="Freeform 5312"/>
                <p:cNvSpPr>
                  <a:spLocks noChangeAspect="1"/>
                </p:cNvSpPr>
                <p:nvPr/>
              </p:nvSpPr>
              <p:spPr bwMode="auto">
                <a:xfrm>
                  <a:off x="1344" y="81"/>
                  <a:ext cx="57" cy="172"/>
                </a:xfrm>
                <a:custGeom>
                  <a:avLst/>
                  <a:gdLst>
                    <a:gd name="T0" fmla="*/ 57 w 57"/>
                    <a:gd name="T1" fmla="*/ 0 h 172"/>
                    <a:gd name="T2" fmla="*/ 0 w 57"/>
                    <a:gd name="T3" fmla="*/ 172 h 172"/>
                    <a:gd name="T4" fmla="*/ 0 60000 65536"/>
                    <a:gd name="T5" fmla="*/ 0 60000 65536"/>
                    <a:gd name="T6" fmla="*/ 0 w 57"/>
                    <a:gd name="T7" fmla="*/ 0 h 172"/>
                    <a:gd name="T8" fmla="*/ 57 w 57"/>
                    <a:gd name="T9" fmla="*/ 172 h 1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172">
                      <a:moveTo>
                        <a:pt x="57" y="0"/>
                      </a:moveTo>
                      <a:lnTo>
                        <a:pt x="0" y="17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5" name="Oval 5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77"/>
                  <a:ext cx="59" cy="5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6" name="Freeform 5335"/>
                <p:cNvSpPr>
                  <a:spLocks noChangeAspect="1"/>
                </p:cNvSpPr>
                <p:nvPr/>
              </p:nvSpPr>
              <p:spPr bwMode="auto">
                <a:xfrm>
                  <a:off x="1320" y="264"/>
                  <a:ext cx="89" cy="25"/>
                </a:xfrm>
                <a:custGeom>
                  <a:avLst/>
                  <a:gdLst>
                    <a:gd name="T0" fmla="*/ 10 w 89"/>
                    <a:gd name="T1" fmla="*/ 0 h 25"/>
                    <a:gd name="T2" fmla="*/ 35 w 89"/>
                    <a:gd name="T3" fmla="*/ 0 h 25"/>
                    <a:gd name="T4" fmla="*/ 40 w 89"/>
                    <a:gd name="T5" fmla="*/ 6 h 25"/>
                    <a:gd name="T6" fmla="*/ 64 w 89"/>
                    <a:gd name="T7" fmla="*/ 6 h 25"/>
                    <a:gd name="T8" fmla="*/ 89 w 89"/>
                    <a:gd name="T9" fmla="*/ 19 h 25"/>
                    <a:gd name="T10" fmla="*/ 42 w 89"/>
                    <a:gd name="T11" fmla="*/ 19 h 25"/>
                    <a:gd name="T12" fmla="*/ 37 w 89"/>
                    <a:gd name="T13" fmla="*/ 25 h 25"/>
                    <a:gd name="T14" fmla="*/ 0 w 89"/>
                    <a:gd name="T15" fmla="*/ 25 h 25"/>
                    <a:gd name="T16" fmla="*/ 0 w 89"/>
                    <a:gd name="T17" fmla="*/ 7 h 25"/>
                    <a:gd name="T18" fmla="*/ 10 w 89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25"/>
                    <a:gd name="T32" fmla="*/ 89 w 89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25">
                      <a:moveTo>
                        <a:pt x="10" y="0"/>
                      </a:moveTo>
                      <a:lnTo>
                        <a:pt x="35" y="0"/>
                      </a:lnTo>
                      <a:lnTo>
                        <a:pt x="40" y="6"/>
                      </a:lnTo>
                      <a:lnTo>
                        <a:pt x="64" y="6"/>
                      </a:lnTo>
                      <a:lnTo>
                        <a:pt x="89" y="19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7" name="Freeform 5341"/>
                <p:cNvSpPr>
                  <a:spLocks noChangeAspect="1"/>
                </p:cNvSpPr>
                <p:nvPr/>
              </p:nvSpPr>
              <p:spPr bwMode="auto">
                <a:xfrm>
                  <a:off x="1320" y="289"/>
                  <a:ext cx="16" cy="56"/>
                </a:xfrm>
                <a:custGeom>
                  <a:avLst/>
                  <a:gdLst>
                    <a:gd name="T0" fmla="*/ 0 w 16"/>
                    <a:gd name="T1" fmla="*/ 0 h 56"/>
                    <a:gd name="T2" fmla="*/ 1 w 16"/>
                    <a:gd name="T3" fmla="*/ 56 h 56"/>
                    <a:gd name="T4" fmla="*/ 11 w 16"/>
                    <a:gd name="T5" fmla="*/ 56 h 56"/>
                    <a:gd name="T6" fmla="*/ 10 w 16"/>
                    <a:gd name="T7" fmla="*/ 42 h 56"/>
                    <a:gd name="T8" fmla="*/ 16 w 16"/>
                    <a:gd name="T9" fmla="*/ 34 h 56"/>
                    <a:gd name="T10" fmla="*/ 16 w 16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6"/>
                    <a:gd name="T20" fmla="*/ 16 w 1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6">
                      <a:moveTo>
                        <a:pt x="0" y="0"/>
                      </a:moveTo>
                      <a:lnTo>
                        <a:pt x="1" y="56"/>
                      </a:lnTo>
                      <a:lnTo>
                        <a:pt x="11" y="56"/>
                      </a:lnTo>
                      <a:lnTo>
                        <a:pt x="10" y="42"/>
                      </a:lnTo>
                      <a:lnTo>
                        <a:pt x="16" y="3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8" name="Freeform 5342"/>
                <p:cNvSpPr>
                  <a:spLocks noChangeAspect="1"/>
                </p:cNvSpPr>
                <p:nvPr/>
              </p:nvSpPr>
              <p:spPr bwMode="auto">
                <a:xfrm>
                  <a:off x="1320" y="294"/>
                  <a:ext cx="34" cy="28"/>
                </a:xfrm>
                <a:custGeom>
                  <a:avLst/>
                  <a:gdLst>
                    <a:gd name="T0" fmla="*/ 33 w 34"/>
                    <a:gd name="T1" fmla="*/ 0 h 28"/>
                    <a:gd name="T2" fmla="*/ 34 w 34"/>
                    <a:gd name="T3" fmla="*/ 10 h 28"/>
                    <a:gd name="T4" fmla="*/ 16 w 34"/>
                    <a:gd name="T5" fmla="*/ 18 h 28"/>
                    <a:gd name="T6" fmla="*/ 12 w 34"/>
                    <a:gd name="T7" fmla="*/ 17 h 28"/>
                    <a:gd name="T8" fmla="*/ 0 w 34"/>
                    <a:gd name="T9" fmla="*/ 28 h 28"/>
                    <a:gd name="T10" fmla="*/ 1 w 34"/>
                    <a:gd name="T11" fmla="*/ 0 h 28"/>
                    <a:gd name="T12" fmla="*/ 33 w 34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28"/>
                    <a:gd name="T23" fmla="*/ 34 w 34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28">
                      <a:moveTo>
                        <a:pt x="33" y="0"/>
                      </a:moveTo>
                      <a:lnTo>
                        <a:pt x="34" y="10"/>
                      </a:lnTo>
                      <a:lnTo>
                        <a:pt x="16" y="18"/>
                      </a:lnTo>
                      <a:lnTo>
                        <a:pt x="12" y="17"/>
                      </a:lnTo>
                      <a:lnTo>
                        <a:pt x="0" y="28"/>
                      </a:lnTo>
                      <a:lnTo>
                        <a:pt x="1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9" name="Freeform 5343"/>
                <p:cNvSpPr>
                  <a:spLocks noChangeAspect="1"/>
                </p:cNvSpPr>
                <p:nvPr/>
              </p:nvSpPr>
              <p:spPr bwMode="auto">
                <a:xfrm>
                  <a:off x="1336" y="302"/>
                  <a:ext cx="69" cy="58"/>
                </a:xfrm>
                <a:custGeom>
                  <a:avLst/>
                  <a:gdLst>
                    <a:gd name="T0" fmla="*/ 1 w 69"/>
                    <a:gd name="T1" fmla="*/ 23 h 58"/>
                    <a:gd name="T2" fmla="*/ 8 w 69"/>
                    <a:gd name="T3" fmla="*/ 34 h 58"/>
                    <a:gd name="T4" fmla="*/ 16 w 69"/>
                    <a:gd name="T5" fmla="*/ 38 h 58"/>
                    <a:gd name="T6" fmla="*/ 36 w 69"/>
                    <a:gd name="T7" fmla="*/ 45 h 58"/>
                    <a:gd name="T8" fmla="*/ 41 w 69"/>
                    <a:gd name="T9" fmla="*/ 46 h 58"/>
                    <a:gd name="T10" fmla="*/ 52 w 69"/>
                    <a:gd name="T11" fmla="*/ 58 h 58"/>
                    <a:gd name="T12" fmla="*/ 64 w 69"/>
                    <a:gd name="T13" fmla="*/ 58 h 58"/>
                    <a:gd name="T14" fmla="*/ 63 w 69"/>
                    <a:gd name="T15" fmla="*/ 50 h 58"/>
                    <a:gd name="T16" fmla="*/ 69 w 69"/>
                    <a:gd name="T17" fmla="*/ 45 h 58"/>
                    <a:gd name="T18" fmla="*/ 60 w 69"/>
                    <a:gd name="T19" fmla="*/ 39 h 58"/>
                    <a:gd name="T20" fmla="*/ 61 w 69"/>
                    <a:gd name="T21" fmla="*/ 30 h 58"/>
                    <a:gd name="T22" fmla="*/ 28 w 69"/>
                    <a:gd name="T23" fmla="*/ 17 h 58"/>
                    <a:gd name="T24" fmla="*/ 29 w 69"/>
                    <a:gd name="T25" fmla="*/ 10 h 58"/>
                    <a:gd name="T26" fmla="*/ 19 w 69"/>
                    <a:gd name="T27" fmla="*/ 0 h 58"/>
                    <a:gd name="T28" fmla="*/ 12 w 69"/>
                    <a:gd name="T29" fmla="*/ 1 h 58"/>
                    <a:gd name="T30" fmla="*/ 0 w 69"/>
                    <a:gd name="T31" fmla="*/ 8 h 58"/>
                    <a:gd name="T32" fmla="*/ 1 w 69"/>
                    <a:gd name="T33" fmla="*/ 23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9"/>
                    <a:gd name="T52" fmla="*/ 0 h 58"/>
                    <a:gd name="T53" fmla="*/ 69 w 6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9" h="58">
                      <a:moveTo>
                        <a:pt x="1" y="23"/>
                      </a:moveTo>
                      <a:lnTo>
                        <a:pt x="8" y="34"/>
                      </a:lnTo>
                      <a:lnTo>
                        <a:pt x="16" y="38"/>
                      </a:lnTo>
                      <a:lnTo>
                        <a:pt x="36" y="45"/>
                      </a:lnTo>
                      <a:lnTo>
                        <a:pt x="41" y="46"/>
                      </a:lnTo>
                      <a:lnTo>
                        <a:pt x="52" y="58"/>
                      </a:lnTo>
                      <a:lnTo>
                        <a:pt x="64" y="58"/>
                      </a:lnTo>
                      <a:lnTo>
                        <a:pt x="63" y="50"/>
                      </a:lnTo>
                      <a:lnTo>
                        <a:pt x="69" y="45"/>
                      </a:lnTo>
                      <a:lnTo>
                        <a:pt x="60" y="39"/>
                      </a:lnTo>
                      <a:lnTo>
                        <a:pt x="61" y="30"/>
                      </a:lnTo>
                      <a:lnTo>
                        <a:pt x="28" y="17"/>
                      </a:lnTo>
                      <a:lnTo>
                        <a:pt x="29" y="1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0" name="Freeform 5344"/>
                <p:cNvSpPr>
                  <a:spLocks noChangeAspect="1"/>
                </p:cNvSpPr>
                <p:nvPr/>
              </p:nvSpPr>
              <p:spPr bwMode="auto">
                <a:xfrm>
                  <a:off x="1340" y="311"/>
                  <a:ext cx="41" cy="25"/>
                </a:xfrm>
                <a:custGeom>
                  <a:avLst/>
                  <a:gdLst>
                    <a:gd name="T0" fmla="*/ 0 w 41"/>
                    <a:gd name="T1" fmla="*/ 0 h 25"/>
                    <a:gd name="T2" fmla="*/ 7 w 41"/>
                    <a:gd name="T3" fmla="*/ 0 h 25"/>
                    <a:gd name="T4" fmla="*/ 14 w 41"/>
                    <a:gd name="T5" fmla="*/ 4 h 25"/>
                    <a:gd name="T6" fmla="*/ 19 w 41"/>
                    <a:gd name="T7" fmla="*/ 9 h 25"/>
                    <a:gd name="T8" fmla="*/ 26 w 41"/>
                    <a:gd name="T9" fmla="*/ 15 h 25"/>
                    <a:gd name="T10" fmla="*/ 34 w 41"/>
                    <a:gd name="T11" fmla="*/ 17 h 25"/>
                    <a:gd name="T12" fmla="*/ 41 w 41"/>
                    <a:gd name="T13" fmla="*/ 20 h 25"/>
                    <a:gd name="T14" fmla="*/ 34 w 41"/>
                    <a:gd name="T15" fmla="*/ 25 h 25"/>
                    <a:gd name="T16" fmla="*/ 31 w 41"/>
                    <a:gd name="T17" fmla="*/ 21 h 25"/>
                    <a:gd name="T18" fmla="*/ 20 w 41"/>
                    <a:gd name="T19" fmla="*/ 21 h 25"/>
                    <a:gd name="T20" fmla="*/ 17 w 41"/>
                    <a:gd name="T21" fmla="*/ 16 h 25"/>
                    <a:gd name="T22" fmla="*/ 5 w 41"/>
                    <a:gd name="T23" fmla="*/ 16 h 25"/>
                    <a:gd name="T24" fmla="*/ 0 w 41"/>
                    <a:gd name="T25" fmla="*/ 11 h 25"/>
                    <a:gd name="T26" fmla="*/ 0 w 4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"/>
                    <a:gd name="T43" fmla="*/ 0 h 25"/>
                    <a:gd name="T44" fmla="*/ 41 w 4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" h="2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1" y="20"/>
                      </a:lnTo>
                      <a:lnTo>
                        <a:pt x="34" y="25"/>
                      </a:lnTo>
                      <a:lnTo>
                        <a:pt x="31" y="21"/>
                      </a:lnTo>
                      <a:lnTo>
                        <a:pt x="20" y="21"/>
                      </a:lnTo>
                      <a:lnTo>
                        <a:pt x="17" y="16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1" name="Freeform 5345"/>
                <p:cNvSpPr>
                  <a:spLocks noChangeAspect="1"/>
                </p:cNvSpPr>
                <p:nvPr/>
              </p:nvSpPr>
              <p:spPr bwMode="auto">
                <a:xfrm>
                  <a:off x="535" y="260"/>
                  <a:ext cx="133" cy="71"/>
                </a:xfrm>
                <a:custGeom>
                  <a:avLst/>
                  <a:gdLst>
                    <a:gd name="T0" fmla="*/ 0 w 133"/>
                    <a:gd name="T1" fmla="*/ 71 h 71"/>
                    <a:gd name="T2" fmla="*/ 70 w 133"/>
                    <a:gd name="T3" fmla="*/ 71 h 71"/>
                    <a:gd name="T4" fmla="*/ 133 w 133"/>
                    <a:gd name="T5" fmla="*/ 42 h 71"/>
                    <a:gd name="T6" fmla="*/ 21 w 133"/>
                    <a:gd name="T7" fmla="*/ 30 h 71"/>
                    <a:gd name="T8" fmla="*/ 0 w 133"/>
                    <a:gd name="T9" fmla="*/ 71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71"/>
                    <a:gd name="T17" fmla="*/ 133 w 133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71">
                      <a:moveTo>
                        <a:pt x="0" y="71"/>
                      </a:moveTo>
                      <a:lnTo>
                        <a:pt x="70" y="71"/>
                      </a:lnTo>
                      <a:lnTo>
                        <a:pt x="133" y="42"/>
                      </a:lnTo>
                      <a:cubicBezTo>
                        <a:pt x="133" y="42"/>
                        <a:pt x="39" y="0"/>
                        <a:pt x="21" y="30"/>
                      </a:cubicBezTo>
                      <a:cubicBezTo>
                        <a:pt x="10" y="50"/>
                        <a:pt x="0" y="71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Freeform 5360"/>
                <p:cNvSpPr>
                  <a:spLocks noChangeAspect="1"/>
                </p:cNvSpPr>
                <p:nvPr/>
              </p:nvSpPr>
              <p:spPr bwMode="auto">
                <a:xfrm>
                  <a:off x="535" y="328"/>
                  <a:ext cx="87" cy="26"/>
                </a:xfrm>
                <a:custGeom>
                  <a:avLst/>
                  <a:gdLst>
                    <a:gd name="T0" fmla="*/ 0 w 87"/>
                    <a:gd name="T1" fmla="*/ 26 h 26"/>
                    <a:gd name="T2" fmla="*/ 0 w 87"/>
                    <a:gd name="T3" fmla="*/ 17 h 26"/>
                    <a:gd name="T4" fmla="*/ 4 w 87"/>
                    <a:gd name="T5" fmla="*/ 10 h 26"/>
                    <a:gd name="T6" fmla="*/ 11 w 87"/>
                    <a:gd name="T7" fmla="*/ 10 h 26"/>
                    <a:gd name="T8" fmla="*/ 11 w 87"/>
                    <a:gd name="T9" fmla="*/ 0 h 26"/>
                    <a:gd name="T10" fmla="*/ 59 w 87"/>
                    <a:gd name="T11" fmla="*/ 0 h 26"/>
                    <a:gd name="T12" fmla="*/ 59 w 87"/>
                    <a:gd name="T13" fmla="*/ 8 h 26"/>
                    <a:gd name="T14" fmla="*/ 81 w 87"/>
                    <a:gd name="T15" fmla="*/ 6 h 26"/>
                    <a:gd name="T16" fmla="*/ 87 w 87"/>
                    <a:gd name="T17" fmla="*/ 12 h 26"/>
                    <a:gd name="T18" fmla="*/ 87 w 87"/>
                    <a:gd name="T19" fmla="*/ 26 h 26"/>
                    <a:gd name="T20" fmla="*/ 0 w 87"/>
                    <a:gd name="T21" fmla="*/ 26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26"/>
                    <a:gd name="T35" fmla="*/ 87 w 87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26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4" y="10"/>
                      </a:ln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81" y="6"/>
                      </a:lnTo>
                      <a:lnTo>
                        <a:pt x="87" y="12"/>
                      </a:lnTo>
                      <a:lnTo>
                        <a:pt x="87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3" name="Group 5354"/>
                <p:cNvGrpSpPr>
                  <a:grpSpLocks noChangeAspect="1"/>
                </p:cNvGrpSpPr>
                <p:nvPr/>
              </p:nvGrpSpPr>
              <p:grpSpPr bwMode="auto">
                <a:xfrm>
                  <a:off x="505" y="349"/>
                  <a:ext cx="127" cy="34"/>
                  <a:chOff x="505" y="349"/>
                  <a:chExt cx="127" cy="34"/>
                </a:xfrm>
                <a:grpFill/>
              </p:grpSpPr>
              <p:sp>
                <p:nvSpPr>
                  <p:cNvPr id="626" name="Freeform 5355"/>
                  <p:cNvSpPr>
                    <a:spLocks noChangeAspect="1"/>
                  </p:cNvSpPr>
                  <p:nvPr/>
                </p:nvSpPr>
                <p:spPr bwMode="auto">
                  <a:xfrm>
                    <a:off x="506" y="34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" name="Freeform 5356"/>
                  <p:cNvSpPr>
                    <a:spLocks noChangeAspect="1"/>
                  </p:cNvSpPr>
                  <p:nvPr/>
                </p:nvSpPr>
                <p:spPr bwMode="auto">
                  <a:xfrm>
                    <a:off x="505" y="35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" name="Freeform 5357"/>
                  <p:cNvSpPr>
                    <a:spLocks noChangeAspect="1"/>
                  </p:cNvSpPr>
                  <p:nvPr/>
                </p:nvSpPr>
                <p:spPr bwMode="auto">
                  <a:xfrm>
                    <a:off x="585" y="34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AutoShape 5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6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" name="AutoShape 5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6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4" name="Group 5353"/>
                <p:cNvGrpSpPr>
                  <a:grpSpLocks noChangeAspect="1"/>
                </p:cNvGrpSpPr>
                <p:nvPr/>
              </p:nvGrpSpPr>
              <p:grpSpPr bwMode="auto">
                <a:xfrm>
                  <a:off x="505" y="379"/>
                  <a:ext cx="127" cy="34"/>
                  <a:chOff x="505" y="379"/>
                  <a:chExt cx="127" cy="34"/>
                </a:xfrm>
                <a:grpFill/>
              </p:grpSpPr>
              <p:sp>
                <p:nvSpPr>
                  <p:cNvPr id="621" name="Freeform 5346"/>
                  <p:cNvSpPr>
                    <a:spLocks noChangeAspect="1"/>
                  </p:cNvSpPr>
                  <p:nvPr/>
                </p:nvSpPr>
                <p:spPr bwMode="auto">
                  <a:xfrm>
                    <a:off x="506" y="37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" name="Freeform 5349"/>
                  <p:cNvSpPr>
                    <a:spLocks noChangeAspect="1"/>
                  </p:cNvSpPr>
                  <p:nvPr/>
                </p:nvSpPr>
                <p:spPr bwMode="auto">
                  <a:xfrm>
                    <a:off x="505" y="38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Freeform 5350"/>
                  <p:cNvSpPr>
                    <a:spLocks noChangeAspect="1"/>
                  </p:cNvSpPr>
                  <p:nvPr/>
                </p:nvSpPr>
                <p:spPr bwMode="auto">
                  <a:xfrm>
                    <a:off x="585" y="37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" name="AutoShape 5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9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" name="AutoShape 5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9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5" name="Rectangle 534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" y="349"/>
                  <a:ext cx="6" cy="5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6" name="Group 5336"/>
                <p:cNvGrpSpPr>
                  <a:grpSpLocks noChangeAspect="1"/>
                </p:cNvGrpSpPr>
                <p:nvPr/>
              </p:nvGrpSpPr>
              <p:grpSpPr bwMode="auto">
                <a:xfrm>
                  <a:off x="1376" y="353"/>
                  <a:ext cx="35" cy="35"/>
                  <a:chOff x="1376" y="353"/>
                  <a:chExt cx="74" cy="74"/>
                </a:xfrm>
                <a:grpFill/>
              </p:grpSpPr>
              <p:sp>
                <p:nvSpPr>
                  <p:cNvPr id="617" name="Oval 5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0" y="356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" name="AutoShape 5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6" y="353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" name="Oval 5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373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" name="Oval 5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6" y="382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7" name="Group 5361"/>
                <p:cNvGrpSpPr>
                  <a:grpSpLocks noChangeAspect="1"/>
                </p:cNvGrpSpPr>
                <p:nvPr/>
              </p:nvGrpSpPr>
              <p:grpSpPr bwMode="auto">
                <a:xfrm>
                  <a:off x="471" y="434"/>
                  <a:ext cx="66" cy="66"/>
                  <a:chOff x="471" y="434"/>
                  <a:chExt cx="74" cy="74"/>
                </a:xfrm>
                <a:grpFill/>
              </p:grpSpPr>
              <p:sp>
                <p:nvSpPr>
                  <p:cNvPr id="613" name="Oval 5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" y="437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4" name="AutoShape 5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" y="434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" name="Oval 5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" y="454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6" name="Oval 5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463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8" name="Freeform 5366"/>
                <p:cNvSpPr>
                  <a:spLocks noChangeAspect="1"/>
                </p:cNvSpPr>
                <p:nvPr/>
              </p:nvSpPr>
              <p:spPr bwMode="auto">
                <a:xfrm>
                  <a:off x="364" y="370"/>
                  <a:ext cx="42" cy="50"/>
                </a:xfrm>
                <a:custGeom>
                  <a:avLst/>
                  <a:gdLst>
                    <a:gd name="T0" fmla="*/ 1 w 42"/>
                    <a:gd name="T1" fmla="*/ 0 h 50"/>
                    <a:gd name="T2" fmla="*/ 0 w 42"/>
                    <a:gd name="T3" fmla="*/ 11 h 50"/>
                    <a:gd name="T4" fmla="*/ 9 w 42"/>
                    <a:gd name="T5" fmla="*/ 11 h 50"/>
                    <a:gd name="T6" fmla="*/ 29 w 42"/>
                    <a:gd name="T7" fmla="*/ 50 h 50"/>
                    <a:gd name="T8" fmla="*/ 42 w 42"/>
                    <a:gd name="T9" fmla="*/ 50 h 50"/>
                    <a:gd name="T10" fmla="*/ 37 w 42"/>
                    <a:gd name="T11" fmla="*/ 0 h 50"/>
                    <a:gd name="T12" fmla="*/ 1 w 4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1" y="0"/>
                      </a:moveTo>
                      <a:lnTo>
                        <a:pt x="0" y="11"/>
                      </a:lnTo>
                      <a:lnTo>
                        <a:pt x="9" y="11"/>
                      </a:lnTo>
                      <a:lnTo>
                        <a:pt x="29" y="50"/>
                      </a:lnTo>
                      <a:lnTo>
                        <a:pt x="42" y="50"/>
                      </a:lnTo>
                      <a:lnTo>
                        <a:pt x="37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Freeform 5367"/>
                <p:cNvSpPr>
                  <a:spLocks noChangeAspect="1"/>
                </p:cNvSpPr>
                <p:nvPr/>
              </p:nvSpPr>
              <p:spPr bwMode="auto">
                <a:xfrm>
                  <a:off x="264" y="400"/>
                  <a:ext cx="152" cy="15"/>
                </a:xfrm>
                <a:custGeom>
                  <a:avLst/>
                  <a:gdLst>
                    <a:gd name="T0" fmla="*/ 152 w 152"/>
                    <a:gd name="T1" fmla="*/ 15 h 15"/>
                    <a:gd name="T2" fmla="*/ 0 w 152"/>
                    <a:gd name="T3" fmla="*/ 15 h 15"/>
                    <a:gd name="T4" fmla="*/ 0 w 152"/>
                    <a:gd name="T5" fmla="*/ 8 h 15"/>
                    <a:gd name="T6" fmla="*/ 4 w 152"/>
                    <a:gd name="T7" fmla="*/ 8 h 15"/>
                    <a:gd name="T8" fmla="*/ 6 w 152"/>
                    <a:gd name="T9" fmla="*/ 3 h 15"/>
                    <a:gd name="T10" fmla="*/ 9 w 152"/>
                    <a:gd name="T11" fmla="*/ 8 h 15"/>
                    <a:gd name="T12" fmla="*/ 14 w 152"/>
                    <a:gd name="T13" fmla="*/ 3 h 15"/>
                    <a:gd name="T14" fmla="*/ 21 w 152"/>
                    <a:gd name="T15" fmla="*/ 3 h 15"/>
                    <a:gd name="T16" fmla="*/ 23 w 152"/>
                    <a:gd name="T17" fmla="*/ 8 h 15"/>
                    <a:gd name="T18" fmla="*/ 67 w 152"/>
                    <a:gd name="T19" fmla="*/ 8 h 15"/>
                    <a:gd name="T20" fmla="*/ 68 w 152"/>
                    <a:gd name="T21" fmla="*/ 3 h 15"/>
                    <a:gd name="T22" fmla="*/ 112 w 152"/>
                    <a:gd name="T23" fmla="*/ 3 h 15"/>
                    <a:gd name="T24" fmla="*/ 116 w 152"/>
                    <a:gd name="T25" fmla="*/ 9 h 15"/>
                    <a:gd name="T26" fmla="*/ 123 w 152"/>
                    <a:gd name="T27" fmla="*/ 4 h 15"/>
                    <a:gd name="T28" fmla="*/ 127 w 152"/>
                    <a:gd name="T29" fmla="*/ 8 h 15"/>
                    <a:gd name="T30" fmla="*/ 142 w 152"/>
                    <a:gd name="T31" fmla="*/ 8 h 15"/>
                    <a:gd name="T32" fmla="*/ 144 w 152"/>
                    <a:gd name="T33" fmla="*/ 0 h 15"/>
                    <a:gd name="T34" fmla="*/ 148 w 152"/>
                    <a:gd name="T35" fmla="*/ 0 h 15"/>
                    <a:gd name="T36" fmla="*/ 148 w 152"/>
                    <a:gd name="T37" fmla="*/ 8 h 15"/>
                    <a:gd name="T38" fmla="*/ 152 w 152"/>
                    <a:gd name="T39" fmla="*/ 8 h 15"/>
                    <a:gd name="T40" fmla="*/ 152 w 152"/>
                    <a:gd name="T41" fmla="*/ 15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15"/>
                    <a:gd name="T65" fmla="*/ 152 w 152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15">
                      <a:moveTo>
                        <a:pt x="152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6" y="3"/>
                      </a:lnTo>
                      <a:lnTo>
                        <a:pt x="9" y="8"/>
                      </a:lnTo>
                      <a:lnTo>
                        <a:pt x="14" y="3"/>
                      </a:lnTo>
                      <a:lnTo>
                        <a:pt x="21" y="3"/>
                      </a:lnTo>
                      <a:lnTo>
                        <a:pt x="23" y="8"/>
                      </a:lnTo>
                      <a:lnTo>
                        <a:pt x="67" y="8"/>
                      </a:lnTo>
                      <a:lnTo>
                        <a:pt x="68" y="3"/>
                      </a:lnTo>
                      <a:lnTo>
                        <a:pt x="112" y="3"/>
                      </a:lnTo>
                      <a:lnTo>
                        <a:pt x="116" y="9"/>
                      </a:lnTo>
                      <a:lnTo>
                        <a:pt x="123" y="4"/>
                      </a:lnTo>
                      <a:lnTo>
                        <a:pt x="127" y="8"/>
                      </a:lnTo>
                      <a:lnTo>
                        <a:pt x="142" y="8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2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0" name="Freeform 5368"/>
                <p:cNvSpPr>
                  <a:spLocks noChangeAspect="1"/>
                </p:cNvSpPr>
                <p:nvPr/>
              </p:nvSpPr>
              <p:spPr bwMode="auto">
                <a:xfrm>
                  <a:off x="430" y="370"/>
                  <a:ext cx="62" cy="71"/>
                </a:xfrm>
                <a:custGeom>
                  <a:avLst/>
                  <a:gdLst>
                    <a:gd name="T0" fmla="*/ 0 w 62"/>
                    <a:gd name="T1" fmla="*/ 0 h 71"/>
                    <a:gd name="T2" fmla="*/ 35 w 62"/>
                    <a:gd name="T3" fmla="*/ 51 h 71"/>
                    <a:gd name="T4" fmla="*/ 34 w 62"/>
                    <a:gd name="T5" fmla="*/ 66 h 71"/>
                    <a:gd name="T6" fmla="*/ 40 w 62"/>
                    <a:gd name="T7" fmla="*/ 71 h 71"/>
                    <a:gd name="T8" fmla="*/ 58 w 62"/>
                    <a:gd name="T9" fmla="*/ 71 h 71"/>
                    <a:gd name="T10" fmla="*/ 58 w 62"/>
                    <a:gd name="T11" fmla="*/ 57 h 71"/>
                    <a:gd name="T12" fmla="*/ 62 w 62"/>
                    <a:gd name="T13" fmla="*/ 52 h 71"/>
                    <a:gd name="T14" fmla="*/ 61 w 62"/>
                    <a:gd name="T15" fmla="*/ 48 h 71"/>
                    <a:gd name="T16" fmla="*/ 49 w 62"/>
                    <a:gd name="T17" fmla="*/ 48 h 71"/>
                    <a:gd name="T18" fmla="*/ 17 w 62"/>
                    <a:gd name="T19" fmla="*/ 0 h 71"/>
                    <a:gd name="T20" fmla="*/ 0 w 62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71"/>
                    <a:gd name="T35" fmla="*/ 62 w 62"/>
                    <a:gd name="T36" fmla="*/ 71 h 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71">
                      <a:moveTo>
                        <a:pt x="0" y="0"/>
                      </a:moveTo>
                      <a:lnTo>
                        <a:pt x="35" y="51"/>
                      </a:lnTo>
                      <a:lnTo>
                        <a:pt x="34" y="66"/>
                      </a:lnTo>
                      <a:lnTo>
                        <a:pt x="40" y="71"/>
                      </a:lnTo>
                      <a:lnTo>
                        <a:pt x="58" y="71"/>
                      </a:lnTo>
                      <a:lnTo>
                        <a:pt x="58" y="57"/>
                      </a:lnTo>
                      <a:lnTo>
                        <a:pt x="62" y="52"/>
                      </a:lnTo>
                      <a:lnTo>
                        <a:pt x="61" y="48"/>
                      </a:lnTo>
                      <a:lnTo>
                        <a:pt x="49" y="48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Freeform 5369"/>
                <p:cNvSpPr>
                  <a:spLocks noChangeAspect="1"/>
                </p:cNvSpPr>
                <p:nvPr/>
              </p:nvSpPr>
              <p:spPr bwMode="auto">
                <a:xfrm>
                  <a:off x="475" y="370"/>
                  <a:ext cx="12" cy="49"/>
                </a:xfrm>
                <a:custGeom>
                  <a:avLst/>
                  <a:gdLst>
                    <a:gd name="T0" fmla="*/ 0 w 12"/>
                    <a:gd name="T1" fmla="*/ 0 h 49"/>
                    <a:gd name="T2" fmla="*/ 6 w 12"/>
                    <a:gd name="T3" fmla="*/ 49 h 49"/>
                    <a:gd name="T4" fmla="*/ 12 w 12"/>
                    <a:gd name="T5" fmla="*/ 48 h 49"/>
                    <a:gd name="T6" fmla="*/ 7 w 12"/>
                    <a:gd name="T7" fmla="*/ 0 h 49"/>
                    <a:gd name="T8" fmla="*/ 0 w 12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9"/>
                    <a:gd name="T17" fmla="*/ 12 w 1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9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2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2" name="Freeform 5370"/>
                <p:cNvSpPr>
                  <a:spLocks noChangeAspect="1"/>
                </p:cNvSpPr>
                <p:nvPr/>
              </p:nvSpPr>
              <p:spPr bwMode="auto">
                <a:xfrm>
                  <a:off x="0" y="60"/>
                  <a:ext cx="1156" cy="89"/>
                </a:xfrm>
                <a:custGeom>
                  <a:avLst/>
                  <a:gdLst>
                    <a:gd name="T0" fmla="*/ 0 w 1156"/>
                    <a:gd name="T1" fmla="*/ 89 h 89"/>
                    <a:gd name="T2" fmla="*/ 554 w 1156"/>
                    <a:gd name="T3" fmla="*/ 52 h 89"/>
                    <a:gd name="T4" fmla="*/ 642 w 1156"/>
                    <a:gd name="T5" fmla="*/ 47 h 89"/>
                    <a:gd name="T6" fmla="*/ 1156 w 1156"/>
                    <a:gd name="T7" fmla="*/ 0 h 89"/>
                    <a:gd name="T8" fmla="*/ 635 w 1156"/>
                    <a:gd name="T9" fmla="*/ 30 h 89"/>
                    <a:gd name="T10" fmla="*/ 518 w 1156"/>
                    <a:gd name="T11" fmla="*/ 38 h 89"/>
                    <a:gd name="T12" fmla="*/ 0 w 1156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6"/>
                    <a:gd name="T22" fmla="*/ 0 h 89"/>
                    <a:gd name="T23" fmla="*/ 1156 w 1156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6" h="89">
                      <a:moveTo>
                        <a:pt x="0" y="89"/>
                      </a:moveTo>
                      <a:lnTo>
                        <a:pt x="554" y="52"/>
                      </a:lnTo>
                      <a:lnTo>
                        <a:pt x="642" y="47"/>
                      </a:lnTo>
                      <a:lnTo>
                        <a:pt x="1156" y="0"/>
                      </a:lnTo>
                      <a:lnTo>
                        <a:pt x="635" y="30"/>
                      </a:lnTo>
                      <a:lnTo>
                        <a:pt x="518" y="38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Freeform 5371"/>
                <p:cNvSpPr>
                  <a:spLocks noChangeAspect="1"/>
                </p:cNvSpPr>
                <p:nvPr/>
              </p:nvSpPr>
              <p:spPr bwMode="auto">
                <a:xfrm>
                  <a:off x="552" y="107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" name="Freeform 5372"/>
                <p:cNvSpPr>
                  <a:spLocks noChangeAspect="1"/>
                </p:cNvSpPr>
                <p:nvPr/>
              </p:nvSpPr>
              <p:spPr bwMode="auto">
                <a:xfrm flipH="1">
                  <a:off x="572" y="102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53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92" y="107"/>
                  <a:ext cx="1" cy="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" name="Line 5374"/>
                <p:cNvSpPr>
                  <a:spLocks noChangeAspect="1" noChangeShapeType="1"/>
                </p:cNvSpPr>
                <p:nvPr/>
              </p:nvSpPr>
              <p:spPr bwMode="auto">
                <a:xfrm>
                  <a:off x="572" y="111"/>
                  <a:ext cx="5" cy="4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Freeform 5375"/>
                <p:cNvSpPr>
                  <a:spLocks noChangeAspect="1"/>
                </p:cNvSpPr>
                <p:nvPr/>
              </p:nvSpPr>
              <p:spPr bwMode="auto">
                <a:xfrm>
                  <a:off x="552" y="145"/>
                  <a:ext cx="65" cy="10"/>
                </a:xfrm>
                <a:custGeom>
                  <a:avLst/>
                  <a:gdLst>
                    <a:gd name="T0" fmla="*/ 0 w 65"/>
                    <a:gd name="T1" fmla="*/ 10 h 10"/>
                    <a:gd name="T2" fmla="*/ 2 w 65"/>
                    <a:gd name="T3" fmla="*/ 6 h 10"/>
                    <a:gd name="T4" fmla="*/ 14 w 65"/>
                    <a:gd name="T5" fmla="*/ 6 h 10"/>
                    <a:gd name="T6" fmla="*/ 22 w 65"/>
                    <a:gd name="T7" fmla="*/ 3 h 10"/>
                    <a:gd name="T8" fmla="*/ 50 w 65"/>
                    <a:gd name="T9" fmla="*/ 4 h 10"/>
                    <a:gd name="T10" fmla="*/ 51 w 65"/>
                    <a:gd name="T11" fmla="*/ 0 h 10"/>
                    <a:gd name="T12" fmla="*/ 65 w 65"/>
                    <a:gd name="T13" fmla="*/ 0 h 10"/>
                    <a:gd name="T14" fmla="*/ 65 w 65"/>
                    <a:gd name="T15" fmla="*/ 10 h 10"/>
                    <a:gd name="T16" fmla="*/ 0 w 65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0"/>
                    <a:gd name="T29" fmla="*/ 65 w 65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0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14" y="6"/>
                      </a:lnTo>
                      <a:lnTo>
                        <a:pt x="22" y="3"/>
                      </a:lnTo>
                      <a:lnTo>
                        <a:pt x="50" y="4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8" name="Freeform 5376"/>
                <p:cNvSpPr>
                  <a:spLocks noChangeAspect="1"/>
                </p:cNvSpPr>
                <p:nvPr/>
              </p:nvSpPr>
              <p:spPr bwMode="auto">
                <a:xfrm>
                  <a:off x="556" y="85"/>
                  <a:ext cx="61" cy="10"/>
                </a:xfrm>
                <a:custGeom>
                  <a:avLst/>
                  <a:gdLst>
                    <a:gd name="T0" fmla="*/ 0 w 61"/>
                    <a:gd name="T1" fmla="*/ 10 h 10"/>
                    <a:gd name="T2" fmla="*/ 4 w 61"/>
                    <a:gd name="T3" fmla="*/ 4 h 10"/>
                    <a:gd name="T4" fmla="*/ 58 w 61"/>
                    <a:gd name="T5" fmla="*/ 0 h 10"/>
                    <a:gd name="T6" fmla="*/ 61 w 61"/>
                    <a:gd name="T7" fmla="*/ 5 h 10"/>
                    <a:gd name="T8" fmla="*/ 0 w 61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"/>
                    <a:gd name="T17" fmla="*/ 61 w 61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8" y="0"/>
                      </a:lnTo>
                      <a:lnTo>
                        <a:pt x="61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Rectangle 537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3"/>
                  <a:ext cx="7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0" name="Freeform 5377"/>
                <p:cNvSpPr>
                  <a:spLocks noChangeAspect="1"/>
                </p:cNvSpPr>
                <p:nvPr/>
              </p:nvSpPr>
              <p:spPr bwMode="auto">
                <a:xfrm>
                  <a:off x="564" y="77"/>
                  <a:ext cx="33" cy="13"/>
                </a:xfrm>
                <a:custGeom>
                  <a:avLst/>
                  <a:gdLst>
                    <a:gd name="T0" fmla="*/ 0 w 33"/>
                    <a:gd name="T1" fmla="*/ 13 h 13"/>
                    <a:gd name="T2" fmla="*/ 7 w 33"/>
                    <a:gd name="T3" fmla="*/ 2 h 13"/>
                    <a:gd name="T4" fmla="*/ 23 w 33"/>
                    <a:gd name="T5" fmla="*/ 0 h 13"/>
                    <a:gd name="T6" fmla="*/ 33 w 33"/>
                    <a:gd name="T7" fmla="*/ 10 h 13"/>
                    <a:gd name="T8" fmla="*/ 0 w 33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0" y="13"/>
                      </a:moveTo>
                      <a:lnTo>
                        <a:pt x="7" y="2"/>
                      </a:lnTo>
                      <a:lnTo>
                        <a:pt x="23" y="0"/>
                      </a:lnTo>
                      <a:lnTo>
                        <a:pt x="33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AutoShape 5379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9"/>
                  <a:ext cx="17" cy="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2" name="AutoShape 5380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56"/>
                  <a:ext cx="19" cy="1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4" name="Group 243"/>
              <p:cNvGrpSpPr>
                <a:grpSpLocks noChangeAspect="1"/>
              </p:cNvGrpSpPr>
              <p:nvPr/>
            </p:nvGrpSpPr>
            <p:grpSpPr bwMode="auto">
              <a:xfrm>
                <a:off x="3264976" y="8069524"/>
                <a:ext cx="1988142" cy="617380"/>
                <a:chOff x="0" y="0"/>
                <a:chExt cx="482" cy="1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46" name="Freeform 244"/>
                <p:cNvSpPr>
                  <a:spLocks noChangeAspect="1"/>
                </p:cNvSpPr>
                <p:nvPr/>
              </p:nvSpPr>
              <p:spPr bwMode="auto">
                <a:xfrm>
                  <a:off x="184" y="36"/>
                  <a:ext cx="40" cy="13"/>
                </a:xfrm>
                <a:custGeom>
                  <a:avLst/>
                  <a:gdLst>
                    <a:gd name="T0" fmla="*/ 0 w 40"/>
                    <a:gd name="T1" fmla="*/ 13 h 13"/>
                    <a:gd name="T2" fmla="*/ 0 w 40"/>
                    <a:gd name="T3" fmla="*/ 7 h 13"/>
                    <a:gd name="T4" fmla="*/ 13 w 40"/>
                    <a:gd name="T5" fmla="*/ 7 h 13"/>
                    <a:gd name="T6" fmla="*/ 13 w 40"/>
                    <a:gd name="T7" fmla="*/ 1 h 13"/>
                    <a:gd name="T8" fmla="*/ 31 w 40"/>
                    <a:gd name="T9" fmla="*/ 0 h 13"/>
                    <a:gd name="T10" fmla="*/ 40 w 40"/>
                    <a:gd name="T11" fmla="*/ 0 h 13"/>
                    <a:gd name="T12" fmla="*/ 40 w 40"/>
                    <a:gd name="T13" fmla="*/ 8 h 13"/>
                    <a:gd name="T14" fmla="*/ 0 w 40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13"/>
                    <a:gd name="T26" fmla="*/ 40 w 40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13">
                      <a:moveTo>
                        <a:pt x="0" y="13"/>
                      </a:moveTo>
                      <a:lnTo>
                        <a:pt x="0" y="7"/>
                      </a:lnTo>
                      <a:lnTo>
                        <a:pt x="13" y="7"/>
                      </a:lnTo>
                      <a:lnTo>
                        <a:pt x="13" y="1"/>
                      </a:lnTo>
                      <a:lnTo>
                        <a:pt x="31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7" name="Freeform 245"/>
                <p:cNvSpPr>
                  <a:spLocks noChangeAspect="1"/>
                </p:cNvSpPr>
                <p:nvPr/>
              </p:nvSpPr>
              <p:spPr bwMode="auto">
                <a:xfrm>
                  <a:off x="112" y="105"/>
                  <a:ext cx="358" cy="41"/>
                </a:xfrm>
                <a:custGeom>
                  <a:avLst/>
                  <a:gdLst>
                    <a:gd name="T0" fmla="*/ 0 w 280"/>
                    <a:gd name="T1" fmla="*/ 8 h 35"/>
                    <a:gd name="T2" fmla="*/ 10 w 280"/>
                    <a:gd name="T3" fmla="*/ 20 h 35"/>
                    <a:gd name="T4" fmla="*/ 33 w 280"/>
                    <a:gd name="T5" fmla="*/ 36 h 35"/>
                    <a:gd name="T6" fmla="*/ 87 w 280"/>
                    <a:gd name="T7" fmla="*/ 41 h 35"/>
                    <a:gd name="T8" fmla="*/ 302 w 280"/>
                    <a:gd name="T9" fmla="*/ 39 h 35"/>
                    <a:gd name="T10" fmla="*/ 344 w 280"/>
                    <a:gd name="T11" fmla="*/ 23 h 35"/>
                    <a:gd name="T12" fmla="*/ 358 w 280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"/>
                    <a:gd name="T22" fmla="*/ 0 h 35"/>
                    <a:gd name="T23" fmla="*/ 280 w 280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" h="35">
                      <a:moveTo>
                        <a:pt x="0" y="7"/>
                      </a:moveTo>
                      <a:lnTo>
                        <a:pt x="8" y="17"/>
                      </a:lnTo>
                      <a:lnTo>
                        <a:pt x="26" y="31"/>
                      </a:lnTo>
                      <a:lnTo>
                        <a:pt x="68" y="35"/>
                      </a:lnTo>
                      <a:lnTo>
                        <a:pt x="236" y="33"/>
                      </a:lnTo>
                      <a:lnTo>
                        <a:pt x="269" y="20"/>
                      </a:lnTo>
                      <a:lnTo>
                        <a:pt x="280" y="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48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111" y="112"/>
                  <a:ext cx="23" cy="23"/>
                  <a:chOff x="111" y="112"/>
                  <a:chExt cx="29" cy="29"/>
                </a:xfrm>
                <a:grpFill/>
              </p:grpSpPr>
              <p:sp>
                <p:nvSpPr>
                  <p:cNvPr id="753" name="Oval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" y="112"/>
                    <a:ext cx="29" cy="2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4" name="Oval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" y="114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5" name="Oval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" y="121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6" name="Oval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" y="124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9" name="Group 251"/>
                <p:cNvGrpSpPr>
                  <a:grpSpLocks noChangeAspect="1"/>
                </p:cNvGrpSpPr>
                <p:nvPr/>
              </p:nvGrpSpPr>
              <p:grpSpPr bwMode="auto">
                <a:xfrm>
                  <a:off x="433" y="107"/>
                  <a:ext cx="29" cy="28"/>
                  <a:chOff x="433" y="107"/>
                  <a:chExt cx="29" cy="29"/>
                </a:xfrm>
                <a:grpFill/>
              </p:grpSpPr>
              <p:sp>
                <p:nvSpPr>
                  <p:cNvPr id="749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" y="107"/>
                    <a:ext cx="29" cy="29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" name="Oval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" y="109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" name="Oval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" y="116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Oval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" y="119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0" name="Freeform 256"/>
                <p:cNvSpPr>
                  <a:spLocks noChangeAspect="1"/>
                </p:cNvSpPr>
                <p:nvPr/>
              </p:nvSpPr>
              <p:spPr bwMode="auto">
                <a:xfrm>
                  <a:off x="107" y="105"/>
                  <a:ext cx="357" cy="58"/>
                </a:xfrm>
                <a:custGeom>
                  <a:avLst/>
                  <a:gdLst>
                    <a:gd name="T0" fmla="*/ 4 w 279"/>
                    <a:gd name="T1" fmla="*/ 5 h 45"/>
                    <a:gd name="T2" fmla="*/ 0 w 279"/>
                    <a:gd name="T3" fmla="*/ 18 h 45"/>
                    <a:gd name="T4" fmla="*/ 5 w 279"/>
                    <a:gd name="T5" fmla="*/ 30 h 45"/>
                    <a:gd name="T6" fmla="*/ 54 w 279"/>
                    <a:gd name="T7" fmla="*/ 58 h 45"/>
                    <a:gd name="T8" fmla="*/ 316 w 279"/>
                    <a:gd name="T9" fmla="*/ 58 h 45"/>
                    <a:gd name="T10" fmla="*/ 357 w 279"/>
                    <a:gd name="T11" fmla="*/ 23 h 45"/>
                    <a:gd name="T12" fmla="*/ 349 w 279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45"/>
                    <a:gd name="T23" fmla="*/ 279 w 279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45">
                      <a:moveTo>
                        <a:pt x="3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42" y="45"/>
                      </a:lnTo>
                      <a:cubicBezTo>
                        <a:pt x="42" y="45"/>
                        <a:pt x="144" y="45"/>
                        <a:pt x="247" y="45"/>
                      </a:cubicBezTo>
                      <a:cubicBezTo>
                        <a:pt x="256" y="39"/>
                        <a:pt x="266" y="30"/>
                        <a:pt x="279" y="18"/>
                      </a:cubicBezTo>
                      <a:cubicBezTo>
                        <a:pt x="279" y="3"/>
                        <a:pt x="274" y="4"/>
                        <a:pt x="273" y="0"/>
                      </a:cubicBez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1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73"/>
                  <a:ext cx="63" cy="10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2" name="Freeform 258"/>
                <p:cNvSpPr>
                  <a:spLocks noChangeAspect="1"/>
                </p:cNvSpPr>
                <p:nvPr/>
              </p:nvSpPr>
              <p:spPr bwMode="auto">
                <a:xfrm>
                  <a:off x="95" y="96"/>
                  <a:ext cx="381" cy="26"/>
                </a:xfrm>
                <a:custGeom>
                  <a:avLst/>
                  <a:gdLst>
                    <a:gd name="T0" fmla="*/ 5 w 297"/>
                    <a:gd name="T1" fmla="*/ 4 h 20"/>
                    <a:gd name="T2" fmla="*/ 0 w 297"/>
                    <a:gd name="T3" fmla="*/ 13 h 20"/>
                    <a:gd name="T4" fmla="*/ 4 w 297"/>
                    <a:gd name="T5" fmla="*/ 16 h 20"/>
                    <a:gd name="T6" fmla="*/ 9 w 297"/>
                    <a:gd name="T7" fmla="*/ 16 h 20"/>
                    <a:gd name="T8" fmla="*/ 26 w 297"/>
                    <a:gd name="T9" fmla="*/ 22 h 20"/>
                    <a:gd name="T10" fmla="*/ 121 w 297"/>
                    <a:gd name="T11" fmla="*/ 22 h 20"/>
                    <a:gd name="T12" fmla="*/ 131 w 297"/>
                    <a:gd name="T13" fmla="*/ 22 h 20"/>
                    <a:gd name="T14" fmla="*/ 131 w 297"/>
                    <a:gd name="T15" fmla="*/ 23 h 20"/>
                    <a:gd name="T16" fmla="*/ 164 w 297"/>
                    <a:gd name="T17" fmla="*/ 26 h 20"/>
                    <a:gd name="T18" fmla="*/ 207 w 297"/>
                    <a:gd name="T19" fmla="*/ 21 h 20"/>
                    <a:gd name="T20" fmla="*/ 251 w 297"/>
                    <a:gd name="T21" fmla="*/ 26 h 20"/>
                    <a:gd name="T22" fmla="*/ 292 w 297"/>
                    <a:gd name="T23" fmla="*/ 21 h 20"/>
                    <a:gd name="T24" fmla="*/ 316 w 297"/>
                    <a:gd name="T25" fmla="*/ 25 h 20"/>
                    <a:gd name="T26" fmla="*/ 381 w 297"/>
                    <a:gd name="T27" fmla="*/ 7 h 20"/>
                    <a:gd name="T28" fmla="*/ 381 w 297"/>
                    <a:gd name="T29" fmla="*/ 0 h 20"/>
                    <a:gd name="T30" fmla="*/ 27 w 297"/>
                    <a:gd name="T31" fmla="*/ 3 h 20"/>
                    <a:gd name="T32" fmla="*/ 5 w 297"/>
                    <a:gd name="T33" fmla="*/ 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7"/>
                    <a:gd name="T52" fmla="*/ 0 h 20"/>
                    <a:gd name="T53" fmla="*/ 297 w 29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7" h="20">
                      <a:moveTo>
                        <a:pt x="4" y="3"/>
                      </a:move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20" y="17"/>
                      </a:lnTo>
                      <a:lnTo>
                        <a:pt x="94" y="17"/>
                      </a:lnTo>
                      <a:lnTo>
                        <a:pt x="102" y="17"/>
                      </a:lnTo>
                      <a:lnTo>
                        <a:pt x="102" y="18"/>
                      </a:lnTo>
                      <a:lnTo>
                        <a:pt x="128" y="20"/>
                      </a:lnTo>
                      <a:lnTo>
                        <a:pt x="161" y="16"/>
                      </a:lnTo>
                      <a:lnTo>
                        <a:pt x="196" y="20"/>
                      </a:lnTo>
                      <a:lnTo>
                        <a:pt x="228" y="16"/>
                      </a:lnTo>
                      <a:lnTo>
                        <a:pt x="246" y="19"/>
                      </a:lnTo>
                      <a:lnTo>
                        <a:pt x="297" y="5"/>
                      </a:lnTo>
                      <a:lnTo>
                        <a:pt x="297" y="0"/>
                      </a:lnTo>
                      <a:lnTo>
                        <a:pt x="21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3" name="Freeform 259"/>
                <p:cNvSpPr>
                  <a:spLocks noChangeAspect="1"/>
                </p:cNvSpPr>
                <p:nvPr/>
              </p:nvSpPr>
              <p:spPr bwMode="auto">
                <a:xfrm>
                  <a:off x="103" y="73"/>
                  <a:ext cx="379" cy="27"/>
                </a:xfrm>
                <a:custGeom>
                  <a:avLst/>
                  <a:gdLst>
                    <a:gd name="T0" fmla="*/ 0 w 296"/>
                    <a:gd name="T1" fmla="*/ 27 h 21"/>
                    <a:gd name="T2" fmla="*/ 101 w 296"/>
                    <a:gd name="T3" fmla="*/ 10 h 21"/>
                    <a:gd name="T4" fmla="*/ 225 w 296"/>
                    <a:gd name="T5" fmla="*/ 9 h 21"/>
                    <a:gd name="T6" fmla="*/ 379 w 296"/>
                    <a:gd name="T7" fmla="*/ 0 h 21"/>
                    <a:gd name="T8" fmla="*/ 376 w 296"/>
                    <a:gd name="T9" fmla="*/ 23 h 21"/>
                    <a:gd name="T10" fmla="*/ 19 w 296"/>
                    <a:gd name="T11" fmla="*/ 26 h 21"/>
                    <a:gd name="T12" fmla="*/ 0 w 296"/>
                    <a:gd name="T13" fmla="*/ 27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6"/>
                    <a:gd name="T22" fmla="*/ 0 h 21"/>
                    <a:gd name="T23" fmla="*/ 296 w 29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6" h="21">
                      <a:moveTo>
                        <a:pt x="0" y="21"/>
                      </a:moveTo>
                      <a:lnTo>
                        <a:pt x="79" y="8"/>
                      </a:lnTo>
                      <a:lnTo>
                        <a:pt x="176" y="7"/>
                      </a:lnTo>
                      <a:lnTo>
                        <a:pt x="296" y="0"/>
                      </a:lnTo>
                      <a:lnTo>
                        <a:pt x="294" y="18"/>
                      </a:lnTo>
                      <a:lnTo>
                        <a:pt x="15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4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387" y="98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301" y="98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226" y="99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7" name="Freeform 263"/>
                <p:cNvSpPr>
                  <a:spLocks noChangeAspect="1"/>
                </p:cNvSpPr>
                <p:nvPr/>
              </p:nvSpPr>
              <p:spPr bwMode="auto">
                <a:xfrm>
                  <a:off x="214" y="99"/>
                  <a:ext cx="2" cy="19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19 h 15"/>
                    <a:gd name="T4" fmla="*/ 0 60000 65536"/>
                    <a:gd name="T5" fmla="*/ 0 60000 65536"/>
                    <a:gd name="T6" fmla="*/ 0 w 1"/>
                    <a:gd name="T7" fmla="*/ 0 h 15"/>
                    <a:gd name="T8" fmla="*/ 1 w 1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5">
                      <a:moveTo>
                        <a:pt x="0" y="0"/>
                      </a:moveTo>
                      <a:lnTo>
                        <a:pt x="0" y="1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8" name="Freeform 264"/>
                <p:cNvSpPr>
                  <a:spLocks noChangeAspect="1"/>
                </p:cNvSpPr>
                <p:nvPr/>
              </p:nvSpPr>
              <p:spPr bwMode="auto">
                <a:xfrm>
                  <a:off x="184" y="99"/>
                  <a:ext cx="1" cy="18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18 h 14"/>
                    <a:gd name="T4" fmla="*/ 0 60000 65536"/>
                    <a:gd name="T5" fmla="*/ 0 60000 65536"/>
                    <a:gd name="T6" fmla="*/ 0 w 1"/>
                    <a:gd name="T7" fmla="*/ 0 h 14"/>
                    <a:gd name="T8" fmla="*/ 1 w 1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4">
                      <a:moveTo>
                        <a:pt x="0" y="0"/>
                      </a:moveTo>
                      <a:lnTo>
                        <a:pt x="0" y="14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153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0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122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1" name="Line 267"/>
                <p:cNvSpPr>
                  <a:spLocks noChangeAspect="1" noChangeShapeType="1"/>
                </p:cNvSpPr>
                <p:nvPr/>
              </p:nvSpPr>
              <p:spPr bwMode="auto">
                <a:xfrm>
                  <a:off x="104" y="100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2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150" y="92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55" y="91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4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181" y="87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186" y="86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212" y="83"/>
                  <a:ext cx="0" cy="15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7" name="Freeform 273"/>
                <p:cNvSpPr>
                  <a:spLocks noChangeAspect="1"/>
                </p:cNvSpPr>
                <p:nvPr/>
              </p:nvSpPr>
              <p:spPr bwMode="auto">
                <a:xfrm>
                  <a:off x="280" y="82"/>
                  <a:ext cx="1" cy="16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16 h 12"/>
                    <a:gd name="T4" fmla="*/ 0 60000 65536"/>
                    <a:gd name="T5" fmla="*/ 0 60000 65536"/>
                    <a:gd name="T6" fmla="*/ 0 w 1"/>
                    <a:gd name="T7" fmla="*/ 0 h 12"/>
                    <a:gd name="T8" fmla="*/ 1 w 1"/>
                    <a:gd name="T9" fmla="*/ 12 h 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">
                      <a:moveTo>
                        <a:pt x="0" y="0"/>
                      </a:moveTo>
                      <a:lnTo>
                        <a:pt x="0" y="12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8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328" y="82"/>
                  <a:ext cx="0" cy="16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9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346" y="81"/>
                  <a:ext cx="0" cy="1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0" name="AutoShap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2" y="83"/>
                  <a:ext cx="46" cy="11"/>
                </a:xfrm>
                <a:prstGeom prst="roundRect">
                  <a:avLst>
                    <a:gd name="adj" fmla="val 16667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1" name="Freeform 277"/>
                <p:cNvSpPr>
                  <a:spLocks noChangeAspect="1"/>
                </p:cNvSpPr>
                <p:nvPr/>
              </p:nvSpPr>
              <p:spPr bwMode="auto">
                <a:xfrm>
                  <a:off x="380" y="45"/>
                  <a:ext cx="1" cy="26"/>
                </a:xfrm>
                <a:custGeom>
                  <a:avLst/>
                  <a:gdLst>
                    <a:gd name="T0" fmla="*/ 0 w 1"/>
                    <a:gd name="T1" fmla="*/ 0 h 20"/>
                    <a:gd name="T2" fmla="*/ 0 w 1"/>
                    <a:gd name="T3" fmla="*/ 26 h 20"/>
                    <a:gd name="T4" fmla="*/ 0 60000 65536"/>
                    <a:gd name="T5" fmla="*/ 0 60000 65536"/>
                    <a:gd name="T6" fmla="*/ 0 w 1"/>
                    <a:gd name="T7" fmla="*/ 0 h 20"/>
                    <a:gd name="T8" fmla="*/ 1 w 1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0">
                      <a:moveTo>
                        <a:pt x="0" y="0"/>
                      </a:moveTo>
                      <a:lnTo>
                        <a:pt x="0" y="2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2" name="Freeform 278"/>
                <p:cNvSpPr>
                  <a:spLocks noChangeAspect="1"/>
                </p:cNvSpPr>
                <p:nvPr/>
              </p:nvSpPr>
              <p:spPr bwMode="auto">
                <a:xfrm>
                  <a:off x="309" y="44"/>
                  <a:ext cx="1" cy="32"/>
                </a:xfrm>
                <a:custGeom>
                  <a:avLst/>
                  <a:gdLst>
                    <a:gd name="T0" fmla="*/ 0 w 1"/>
                    <a:gd name="T1" fmla="*/ 0 h 25"/>
                    <a:gd name="T2" fmla="*/ 0 w 1"/>
                    <a:gd name="T3" fmla="*/ 32 h 25"/>
                    <a:gd name="T4" fmla="*/ 0 60000 65536"/>
                    <a:gd name="T5" fmla="*/ 0 60000 65536"/>
                    <a:gd name="T6" fmla="*/ 0 w 1"/>
                    <a:gd name="T7" fmla="*/ 0 h 25"/>
                    <a:gd name="T8" fmla="*/ 1 w 1"/>
                    <a:gd name="T9" fmla="*/ 25 h 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5">
                      <a:moveTo>
                        <a:pt x="0" y="0"/>
                      </a:moveTo>
                      <a:lnTo>
                        <a:pt x="0" y="2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3" name="Freeform 279"/>
                <p:cNvSpPr>
                  <a:spLocks noChangeAspect="1"/>
                </p:cNvSpPr>
                <p:nvPr/>
              </p:nvSpPr>
              <p:spPr bwMode="auto">
                <a:xfrm>
                  <a:off x="284" y="72"/>
                  <a:ext cx="76" cy="10"/>
                </a:xfrm>
                <a:custGeom>
                  <a:avLst/>
                  <a:gdLst>
                    <a:gd name="T0" fmla="*/ 0 w 60"/>
                    <a:gd name="T1" fmla="*/ 10 h 8"/>
                    <a:gd name="T2" fmla="*/ 48 w 60"/>
                    <a:gd name="T3" fmla="*/ 0 h 8"/>
                    <a:gd name="T4" fmla="*/ 76 w 60"/>
                    <a:gd name="T5" fmla="*/ 0 h 8"/>
                    <a:gd name="T6" fmla="*/ 43 w 60"/>
                    <a:gd name="T7" fmla="*/ 10 h 8"/>
                    <a:gd name="T8" fmla="*/ 0 w 60"/>
                    <a:gd name="T9" fmla="*/ 1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8"/>
                    <a:gd name="T17" fmla="*/ 60 w 6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8">
                      <a:moveTo>
                        <a:pt x="0" y="8"/>
                      </a:moveTo>
                      <a:lnTo>
                        <a:pt x="38" y="0"/>
                      </a:lnTo>
                      <a:lnTo>
                        <a:pt x="60" y="0"/>
                      </a:lnTo>
                      <a:lnTo>
                        <a:pt x="3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74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0" y="52"/>
                  <a:ext cx="186" cy="21"/>
                  <a:chOff x="0" y="52"/>
                  <a:chExt cx="186" cy="21"/>
                </a:xfrm>
                <a:grpFill/>
              </p:grpSpPr>
              <p:sp>
                <p:nvSpPr>
                  <p:cNvPr id="741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10" y="52"/>
                    <a:ext cx="176" cy="21"/>
                  </a:xfrm>
                  <a:custGeom>
                    <a:avLst/>
                    <a:gdLst>
                      <a:gd name="T0" fmla="*/ 176 w 137"/>
                      <a:gd name="T1" fmla="*/ 0 h 16"/>
                      <a:gd name="T2" fmla="*/ 164 w 137"/>
                      <a:gd name="T3" fmla="*/ 0 h 16"/>
                      <a:gd name="T4" fmla="*/ 158 w 137"/>
                      <a:gd name="T5" fmla="*/ 3 h 16"/>
                      <a:gd name="T6" fmla="*/ 114 w 137"/>
                      <a:gd name="T7" fmla="*/ 4 h 16"/>
                      <a:gd name="T8" fmla="*/ 109 w 137"/>
                      <a:gd name="T9" fmla="*/ 0 h 16"/>
                      <a:gd name="T10" fmla="*/ 87 w 137"/>
                      <a:gd name="T11" fmla="*/ 0 h 16"/>
                      <a:gd name="T12" fmla="*/ 84 w 137"/>
                      <a:gd name="T13" fmla="*/ 4 h 16"/>
                      <a:gd name="T14" fmla="*/ 0 w 137"/>
                      <a:gd name="T15" fmla="*/ 7 h 16"/>
                      <a:gd name="T16" fmla="*/ 0 w 137"/>
                      <a:gd name="T17" fmla="*/ 14 h 16"/>
                      <a:gd name="T18" fmla="*/ 76 w 137"/>
                      <a:gd name="T19" fmla="*/ 16 h 16"/>
                      <a:gd name="T20" fmla="*/ 78 w 137"/>
                      <a:gd name="T21" fmla="*/ 17 h 16"/>
                      <a:gd name="T22" fmla="*/ 134 w 137"/>
                      <a:gd name="T23" fmla="*/ 17 h 16"/>
                      <a:gd name="T24" fmla="*/ 157 w 137"/>
                      <a:gd name="T25" fmla="*/ 17 h 16"/>
                      <a:gd name="T26" fmla="*/ 163 w 137"/>
                      <a:gd name="T27" fmla="*/ 21 h 16"/>
                      <a:gd name="T28" fmla="*/ 176 w 137"/>
                      <a:gd name="T29" fmla="*/ 21 h 16"/>
                      <a:gd name="T30" fmla="*/ 176 w 137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7"/>
                      <a:gd name="T49" fmla="*/ 0 h 16"/>
                      <a:gd name="T50" fmla="*/ 137 w 137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7" h="16">
                        <a:moveTo>
                          <a:pt x="137" y="0"/>
                        </a:moveTo>
                        <a:lnTo>
                          <a:pt x="128" y="0"/>
                        </a:lnTo>
                        <a:lnTo>
                          <a:pt x="123" y="2"/>
                        </a:lnTo>
                        <a:lnTo>
                          <a:pt x="89" y="3"/>
                        </a:lnTo>
                        <a:lnTo>
                          <a:pt x="85" y="0"/>
                        </a:lnTo>
                        <a:lnTo>
                          <a:pt x="68" y="0"/>
                        </a:lnTo>
                        <a:lnTo>
                          <a:pt x="65" y="3"/>
                        </a:lnTo>
                        <a:lnTo>
                          <a:pt x="0" y="5"/>
                        </a:lnTo>
                        <a:lnTo>
                          <a:pt x="0" y="11"/>
                        </a:lnTo>
                        <a:lnTo>
                          <a:pt x="59" y="12"/>
                        </a:lnTo>
                        <a:lnTo>
                          <a:pt x="61" y="13"/>
                        </a:lnTo>
                        <a:lnTo>
                          <a:pt x="104" y="13"/>
                        </a:lnTo>
                        <a:lnTo>
                          <a:pt x="122" y="13"/>
                        </a:lnTo>
                        <a:lnTo>
                          <a:pt x="127" y="16"/>
                        </a:lnTo>
                        <a:lnTo>
                          <a:pt x="137" y="1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" name="AutoShap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0"/>
                    <a:ext cx="10" cy="5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" y="57"/>
                    <a:ext cx="5" cy="11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53"/>
                    <a:ext cx="13" cy="1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" y="52"/>
                    <a:ext cx="0" cy="21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56"/>
                    <a:ext cx="0" cy="13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127" y="83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" name="AutoShape 2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5" y="76"/>
                  <a:ext cx="9" cy="14"/>
                </a:xfrm>
                <a:prstGeom prst="flowChartDelay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7" name="Freeform 291"/>
                <p:cNvSpPr>
                  <a:spLocks noChangeAspect="1"/>
                </p:cNvSpPr>
                <p:nvPr/>
              </p:nvSpPr>
              <p:spPr bwMode="auto">
                <a:xfrm>
                  <a:off x="364" y="6"/>
                  <a:ext cx="7" cy="35"/>
                </a:xfrm>
                <a:custGeom>
                  <a:avLst/>
                  <a:gdLst>
                    <a:gd name="T0" fmla="*/ 3 w 5"/>
                    <a:gd name="T1" fmla="*/ 0 h 27"/>
                    <a:gd name="T2" fmla="*/ 1 w 5"/>
                    <a:gd name="T3" fmla="*/ 27 h 27"/>
                    <a:gd name="T4" fmla="*/ 0 w 5"/>
                    <a:gd name="T5" fmla="*/ 35 h 27"/>
                    <a:gd name="T6" fmla="*/ 7 w 5"/>
                    <a:gd name="T7" fmla="*/ 35 h 27"/>
                    <a:gd name="T8" fmla="*/ 4 w 5"/>
                    <a:gd name="T9" fmla="*/ 27 h 27"/>
                    <a:gd name="T10" fmla="*/ 3 w 5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7"/>
                    <a:gd name="T20" fmla="*/ 5 w 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7">
                      <a:moveTo>
                        <a:pt x="2" y="0"/>
                      </a:move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3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8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363" y="0"/>
                  <a:ext cx="8" cy="8"/>
                </a:xfrm>
                <a:prstGeom prst="ellips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9" name="Line 2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7" y="0"/>
                  <a:ext cx="4" cy="4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80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149" y="124"/>
                  <a:ext cx="36" cy="36"/>
                  <a:chOff x="149" y="124"/>
                  <a:chExt cx="65" cy="65"/>
                </a:xfrm>
                <a:grpFill/>
              </p:grpSpPr>
              <p:sp>
                <p:nvSpPr>
                  <p:cNvPr id="735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1" name="Group 301"/>
                <p:cNvGrpSpPr>
                  <a:grpSpLocks noChangeAspect="1"/>
                </p:cNvGrpSpPr>
                <p:nvPr/>
              </p:nvGrpSpPr>
              <p:grpSpPr bwMode="auto">
                <a:xfrm>
                  <a:off x="193" y="124"/>
                  <a:ext cx="35" cy="36"/>
                  <a:chOff x="193" y="124"/>
                  <a:chExt cx="65" cy="65"/>
                </a:xfrm>
                <a:grpFill/>
              </p:grpSpPr>
              <p:sp>
                <p:nvSpPr>
                  <p:cNvPr id="729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2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31" y="124"/>
                  <a:ext cx="36" cy="36"/>
                  <a:chOff x="231" y="124"/>
                  <a:chExt cx="65" cy="65"/>
                </a:xfrm>
                <a:grpFill/>
              </p:grpSpPr>
              <p:sp>
                <p:nvSpPr>
                  <p:cNvPr id="723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" name="Oval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3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271" y="124"/>
                  <a:ext cx="36" cy="36"/>
                  <a:chOff x="271" y="124"/>
                  <a:chExt cx="65" cy="65"/>
                </a:xfrm>
                <a:grpFill/>
              </p:grpSpPr>
              <p:sp>
                <p:nvSpPr>
                  <p:cNvPr id="717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" name="Oval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9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0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Oval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4" name="Group 322"/>
                <p:cNvGrpSpPr>
                  <a:grpSpLocks noChangeAspect="1"/>
                </p:cNvGrpSpPr>
                <p:nvPr/>
              </p:nvGrpSpPr>
              <p:grpSpPr bwMode="auto">
                <a:xfrm>
                  <a:off x="313" y="124"/>
                  <a:ext cx="36" cy="36"/>
                  <a:chOff x="313" y="124"/>
                  <a:chExt cx="65" cy="65"/>
                </a:xfrm>
                <a:grpFill/>
              </p:grpSpPr>
              <p:sp>
                <p:nvSpPr>
                  <p:cNvPr id="711" name="Oval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2" name="Oval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3" name="Oval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4" name="Oval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Oval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6" name="Oval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5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357" y="124"/>
                  <a:ext cx="35" cy="36"/>
                  <a:chOff x="357" y="124"/>
                  <a:chExt cx="65" cy="65"/>
                </a:xfrm>
                <a:grpFill/>
              </p:grpSpPr>
              <p:sp>
                <p:nvSpPr>
                  <p:cNvPr id="705" name="Oval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6" name="Oval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7" name="Oval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8" name="Oval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Oval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0" name="Oval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400" y="124"/>
                  <a:ext cx="36" cy="36"/>
                  <a:chOff x="400" y="124"/>
                  <a:chExt cx="65" cy="65"/>
                </a:xfrm>
                <a:grpFill/>
              </p:grpSpPr>
              <p:sp>
                <p:nvSpPr>
                  <p:cNvPr id="699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0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1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2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3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7" name="Freeform 343"/>
                <p:cNvSpPr>
                  <a:spLocks noChangeAspect="1"/>
                </p:cNvSpPr>
                <p:nvPr/>
              </p:nvSpPr>
              <p:spPr bwMode="auto">
                <a:xfrm>
                  <a:off x="127" y="40"/>
                  <a:ext cx="304" cy="43"/>
                </a:xfrm>
                <a:custGeom>
                  <a:avLst/>
                  <a:gdLst>
                    <a:gd name="T0" fmla="*/ 125 w 304"/>
                    <a:gd name="T1" fmla="*/ 2 h 43"/>
                    <a:gd name="T2" fmla="*/ 34 w 304"/>
                    <a:gd name="T3" fmla="*/ 10 h 43"/>
                    <a:gd name="T4" fmla="*/ 0 w 304"/>
                    <a:gd name="T5" fmla="*/ 22 h 43"/>
                    <a:gd name="T6" fmla="*/ 24 w 304"/>
                    <a:gd name="T7" fmla="*/ 33 h 43"/>
                    <a:gd name="T8" fmla="*/ 35 w 304"/>
                    <a:gd name="T9" fmla="*/ 33 h 43"/>
                    <a:gd name="T10" fmla="*/ 48 w 304"/>
                    <a:gd name="T11" fmla="*/ 40 h 43"/>
                    <a:gd name="T12" fmla="*/ 62 w 304"/>
                    <a:gd name="T13" fmla="*/ 40 h 43"/>
                    <a:gd name="T14" fmla="*/ 66 w 304"/>
                    <a:gd name="T15" fmla="*/ 42 h 43"/>
                    <a:gd name="T16" fmla="*/ 76 w 304"/>
                    <a:gd name="T17" fmla="*/ 42 h 43"/>
                    <a:gd name="T18" fmla="*/ 79 w 304"/>
                    <a:gd name="T19" fmla="*/ 43 h 43"/>
                    <a:gd name="T20" fmla="*/ 155 w 304"/>
                    <a:gd name="T21" fmla="*/ 43 h 43"/>
                    <a:gd name="T22" fmla="*/ 205 w 304"/>
                    <a:gd name="T23" fmla="*/ 32 h 43"/>
                    <a:gd name="T24" fmla="*/ 257 w 304"/>
                    <a:gd name="T25" fmla="*/ 32 h 43"/>
                    <a:gd name="T26" fmla="*/ 298 w 304"/>
                    <a:gd name="T27" fmla="*/ 30 h 43"/>
                    <a:gd name="T28" fmla="*/ 304 w 304"/>
                    <a:gd name="T29" fmla="*/ 6 h 43"/>
                    <a:gd name="T30" fmla="*/ 259 w 304"/>
                    <a:gd name="T31" fmla="*/ 0 h 43"/>
                    <a:gd name="T32" fmla="*/ 125 w 304"/>
                    <a:gd name="T33" fmla="*/ 2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4"/>
                    <a:gd name="T52" fmla="*/ 0 h 43"/>
                    <a:gd name="T53" fmla="*/ 304 w 30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4" h="43">
                      <a:moveTo>
                        <a:pt x="125" y="2"/>
                      </a:moveTo>
                      <a:lnTo>
                        <a:pt x="34" y="10"/>
                      </a:lnTo>
                      <a:lnTo>
                        <a:pt x="0" y="22"/>
                      </a:lnTo>
                      <a:lnTo>
                        <a:pt x="24" y="33"/>
                      </a:lnTo>
                      <a:lnTo>
                        <a:pt x="35" y="33"/>
                      </a:lnTo>
                      <a:lnTo>
                        <a:pt x="48" y="40"/>
                      </a:lnTo>
                      <a:lnTo>
                        <a:pt x="62" y="40"/>
                      </a:lnTo>
                      <a:lnTo>
                        <a:pt x="66" y="42"/>
                      </a:lnTo>
                      <a:lnTo>
                        <a:pt x="76" y="42"/>
                      </a:lnTo>
                      <a:lnTo>
                        <a:pt x="79" y="43"/>
                      </a:lnTo>
                      <a:lnTo>
                        <a:pt x="155" y="43"/>
                      </a:lnTo>
                      <a:lnTo>
                        <a:pt x="205" y="32"/>
                      </a:lnTo>
                      <a:lnTo>
                        <a:pt x="257" y="32"/>
                      </a:lnTo>
                      <a:lnTo>
                        <a:pt x="298" y="30"/>
                      </a:lnTo>
                      <a:lnTo>
                        <a:pt x="304" y="6"/>
                      </a:lnTo>
                      <a:lnTo>
                        <a:pt x="259" y="0"/>
                      </a:lnTo>
                      <a:lnTo>
                        <a:pt x="125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8" name="Freeform 344"/>
                <p:cNvSpPr>
                  <a:spLocks noChangeAspect="1"/>
                </p:cNvSpPr>
                <p:nvPr/>
              </p:nvSpPr>
              <p:spPr bwMode="auto">
                <a:xfrm>
                  <a:off x="161" y="47"/>
                  <a:ext cx="36" cy="32"/>
                </a:xfrm>
                <a:custGeom>
                  <a:avLst/>
                  <a:gdLst>
                    <a:gd name="T0" fmla="*/ 35 w 36"/>
                    <a:gd name="T1" fmla="*/ 0 h 32"/>
                    <a:gd name="T2" fmla="*/ 0 w 36"/>
                    <a:gd name="T3" fmla="*/ 15 h 32"/>
                    <a:gd name="T4" fmla="*/ 36 w 36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32"/>
                    <a:gd name="T11" fmla="*/ 36 w 3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32">
                      <a:moveTo>
                        <a:pt x="35" y="0"/>
                      </a:moveTo>
                      <a:lnTo>
                        <a:pt x="0" y="15"/>
                      </a:lnTo>
                      <a:lnTo>
                        <a:pt x="36" y="3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9" name="Freeform 345"/>
                <p:cNvSpPr>
                  <a:spLocks noChangeAspect="1"/>
                </p:cNvSpPr>
                <p:nvPr/>
              </p:nvSpPr>
              <p:spPr bwMode="auto">
                <a:xfrm>
                  <a:off x="209" y="46"/>
                  <a:ext cx="6" cy="33"/>
                </a:xfrm>
                <a:custGeom>
                  <a:avLst/>
                  <a:gdLst>
                    <a:gd name="T0" fmla="*/ 0 w 6"/>
                    <a:gd name="T1" fmla="*/ 0 h 33"/>
                    <a:gd name="T2" fmla="*/ 6 w 6"/>
                    <a:gd name="T3" fmla="*/ 18 h 33"/>
                    <a:gd name="T4" fmla="*/ 1 w 6"/>
                    <a:gd name="T5" fmla="*/ 33 h 3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3"/>
                    <a:gd name="T11" fmla="*/ 6 w 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3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1" y="3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0" name="Freeform 346"/>
                <p:cNvSpPr>
                  <a:spLocks noChangeAspect="1"/>
                </p:cNvSpPr>
                <p:nvPr/>
              </p:nvSpPr>
              <p:spPr bwMode="auto">
                <a:xfrm>
                  <a:off x="300" y="41"/>
                  <a:ext cx="86" cy="3"/>
                </a:xfrm>
                <a:custGeom>
                  <a:avLst/>
                  <a:gdLst>
                    <a:gd name="T0" fmla="*/ 86 w 86"/>
                    <a:gd name="T1" fmla="*/ 0 h 3"/>
                    <a:gd name="T2" fmla="*/ 80 w 86"/>
                    <a:gd name="T3" fmla="*/ 3 h 3"/>
                    <a:gd name="T4" fmla="*/ 8 w 86"/>
                    <a:gd name="T5" fmla="*/ 3 h 3"/>
                    <a:gd name="T6" fmla="*/ 0 w 86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3"/>
                    <a:gd name="T14" fmla="*/ 86 w 8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3">
                      <a:moveTo>
                        <a:pt x="86" y="0"/>
                      </a:moveTo>
                      <a:lnTo>
                        <a:pt x="80" y="3"/>
                      </a:lnTo>
                      <a:lnTo>
                        <a:pt x="8" y="3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1" name="Freeform 347"/>
                <p:cNvSpPr>
                  <a:spLocks noChangeAspect="1"/>
                </p:cNvSpPr>
                <p:nvPr/>
              </p:nvSpPr>
              <p:spPr bwMode="auto">
                <a:xfrm>
                  <a:off x="265" y="44"/>
                  <a:ext cx="43" cy="38"/>
                </a:xfrm>
                <a:custGeom>
                  <a:avLst/>
                  <a:gdLst>
                    <a:gd name="T0" fmla="*/ 43 w 43"/>
                    <a:gd name="T1" fmla="*/ 0 h 38"/>
                    <a:gd name="T2" fmla="*/ 13 w 43"/>
                    <a:gd name="T3" fmla="*/ 1 h 38"/>
                    <a:gd name="T4" fmla="*/ 0 w 43"/>
                    <a:gd name="T5" fmla="*/ 19 h 38"/>
                    <a:gd name="T6" fmla="*/ 19 w 43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8"/>
                    <a:gd name="T14" fmla="*/ 43 w 43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8">
                      <a:moveTo>
                        <a:pt x="43" y="0"/>
                      </a:moveTo>
                      <a:lnTo>
                        <a:pt x="13" y="1"/>
                      </a:lnTo>
                      <a:lnTo>
                        <a:pt x="0" y="19"/>
                      </a:lnTo>
                      <a:lnTo>
                        <a:pt x="19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2" name="Freeform 348"/>
                <p:cNvSpPr>
                  <a:spLocks noChangeAspect="1"/>
                </p:cNvSpPr>
                <p:nvPr/>
              </p:nvSpPr>
              <p:spPr bwMode="auto">
                <a:xfrm>
                  <a:off x="275" y="42"/>
                  <a:ext cx="9" cy="40"/>
                </a:xfrm>
                <a:custGeom>
                  <a:avLst/>
                  <a:gdLst>
                    <a:gd name="T0" fmla="*/ 0 w 9"/>
                    <a:gd name="T1" fmla="*/ 0 h 40"/>
                    <a:gd name="T2" fmla="*/ 9 w 9"/>
                    <a:gd name="T3" fmla="*/ 5 h 40"/>
                    <a:gd name="T4" fmla="*/ 9 w 9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0"/>
                    <a:gd name="T11" fmla="*/ 9 w 9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0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9" y="4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3" name="Freeform 349"/>
                <p:cNvSpPr>
                  <a:spLocks noChangeAspect="1"/>
                </p:cNvSpPr>
                <p:nvPr/>
              </p:nvSpPr>
              <p:spPr bwMode="auto">
                <a:xfrm>
                  <a:off x="127" y="62"/>
                  <a:ext cx="138" cy="1"/>
                </a:xfrm>
                <a:custGeom>
                  <a:avLst/>
                  <a:gdLst>
                    <a:gd name="T0" fmla="*/ 0 w 138"/>
                    <a:gd name="T1" fmla="*/ 0 h 1"/>
                    <a:gd name="T2" fmla="*/ 35 w 138"/>
                    <a:gd name="T3" fmla="*/ 1 h 1"/>
                    <a:gd name="T4" fmla="*/ 88 w 138"/>
                    <a:gd name="T5" fmla="*/ 1 h 1"/>
                    <a:gd name="T6" fmla="*/ 138 w 13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"/>
                    <a:gd name="T14" fmla="*/ 138 w 13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">
                      <a:moveTo>
                        <a:pt x="0" y="0"/>
                      </a:moveTo>
                      <a:lnTo>
                        <a:pt x="35" y="1"/>
                      </a:lnTo>
                      <a:lnTo>
                        <a:pt x="88" y="1"/>
                      </a:lnTo>
                      <a:lnTo>
                        <a:pt x="138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4" name="Freeform 350"/>
                <p:cNvSpPr>
                  <a:spLocks noChangeAspect="1"/>
                </p:cNvSpPr>
                <p:nvPr/>
              </p:nvSpPr>
              <p:spPr bwMode="auto">
                <a:xfrm>
                  <a:off x="284" y="51"/>
                  <a:ext cx="75" cy="18"/>
                </a:xfrm>
                <a:custGeom>
                  <a:avLst/>
                  <a:gdLst>
                    <a:gd name="T0" fmla="*/ 0 w 75"/>
                    <a:gd name="T1" fmla="*/ 0 h 18"/>
                    <a:gd name="T2" fmla="*/ 31 w 75"/>
                    <a:gd name="T3" fmla="*/ 17 h 18"/>
                    <a:gd name="T4" fmla="*/ 75 w 75"/>
                    <a:gd name="T5" fmla="*/ 18 h 18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8"/>
                    <a:gd name="T11" fmla="*/ 75 w 75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8">
                      <a:moveTo>
                        <a:pt x="0" y="0"/>
                      </a:moveTo>
                      <a:lnTo>
                        <a:pt x="31" y="17"/>
                      </a:lnTo>
                      <a:lnTo>
                        <a:pt x="75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351"/>
                <p:cNvSpPr>
                  <a:spLocks noChangeAspect="1"/>
                </p:cNvSpPr>
                <p:nvPr/>
              </p:nvSpPr>
              <p:spPr bwMode="auto">
                <a:xfrm>
                  <a:off x="386" y="49"/>
                  <a:ext cx="44" cy="23"/>
                </a:xfrm>
                <a:custGeom>
                  <a:avLst/>
                  <a:gdLst>
                    <a:gd name="T0" fmla="*/ 39 w 44"/>
                    <a:gd name="T1" fmla="*/ 21 h 23"/>
                    <a:gd name="T2" fmla="*/ 0 w 44"/>
                    <a:gd name="T3" fmla="*/ 23 h 23"/>
                    <a:gd name="T4" fmla="*/ 1 w 44"/>
                    <a:gd name="T5" fmla="*/ 1 h 23"/>
                    <a:gd name="T6" fmla="*/ 44 w 44"/>
                    <a:gd name="T7" fmla="*/ 0 h 23"/>
                    <a:gd name="T8" fmla="*/ 39 w 44"/>
                    <a:gd name="T9" fmla="*/ 2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3"/>
                    <a:gd name="T17" fmla="*/ 44 w 4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3">
                      <a:moveTo>
                        <a:pt x="39" y="21"/>
                      </a:moveTo>
                      <a:lnTo>
                        <a:pt x="0" y="23"/>
                      </a:lnTo>
                      <a:lnTo>
                        <a:pt x="1" y="1"/>
                      </a:lnTo>
                      <a:lnTo>
                        <a:pt x="44" y="0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" name="AutoShap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1" y="24"/>
                  <a:ext cx="21" cy="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7" name="AutoShap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" y="16"/>
                  <a:ext cx="12" cy="8"/>
                </a:xfrm>
                <a:prstGeom prst="flowChartDelay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" name="Freeform 354"/>
                <p:cNvSpPr>
                  <a:spLocks noChangeAspect="1"/>
                </p:cNvSpPr>
                <p:nvPr/>
              </p:nvSpPr>
              <p:spPr bwMode="auto">
                <a:xfrm>
                  <a:off x="248" y="31"/>
                  <a:ext cx="97" cy="11"/>
                </a:xfrm>
                <a:custGeom>
                  <a:avLst/>
                  <a:gdLst>
                    <a:gd name="T0" fmla="*/ 0 w 97"/>
                    <a:gd name="T1" fmla="*/ 11 h 11"/>
                    <a:gd name="T2" fmla="*/ 2 w 97"/>
                    <a:gd name="T3" fmla="*/ 4 h 11"/>
                    <a:gd name="T4" fmla="*/ 8 w 97"/>
                    <a:gd name="T5" fmla="*/ 4 h 11"/>
                    <a:gd name="T6" fmla="*/ 8 w 97"/>
                    <a:gd name="T7" fmla="*/ 0 h 11"/>
                    <a:gd name="T8" fmla="*/ 74 w 97"/>
                    <a:gd name="T9" fmla="*/ 0 h 11"/>
                    <a:gd name="T10" fmla="*/ 97 w 97"/>
                    <a:gd name="T11" fmla="*/ 9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1"/>
                    <a:gd name="T20" fmla="*/ 97 w 9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1">
                      <a:moveTo>
                        <a:pt x="0" y="11"/>
                      </a:move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74" y="0"/>
                      </a:lnTo>
                      <a:lnTo>
                        <a:pt x="97" y="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9" name="Group 3301"/>
              <p:cNvGrpSpPr>
                <a:grpSpLocks noChangeAspect="1"/>
              </p:cNvGrpSpPr>
              <p:nvPr/>
            </p:nvGrpSpPr>
            <p:grpSpPr bwMode="auto">
              <a:xfrm>
                <a:off x="3615540" y="8927076"/>
                <a:ext cx="1614075" cy="659649"/>
                <a:chOff x="0" y="0"/>
                <a:chExt cx="1023" cy="46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60" name="Freeform 3299"/>
                <p:cNvSpPr>
                  <a:spLocks noChangeAspect="1"/>
                </p:cNvSpPr>
                <p:nvPr/>
              </p:nvSpPr>
              <p:spPr bwMode="auto">
                <a:xfrm>
                  <a:off x="946" y="159"/>
                  <a:ext cx="48" cy="100"/>
                </a:xfrm>
                <a:custGeom>
                  <a:avLst/>
                  <a:gdLst>
                    <a:gd name="T0" fmla="*/ 28 w 48"/>
                    <a:gd name="T1" fmla="*/ 100 h 100"/>
                    <a:gd name="T2" fmla="*/ 0 w 48"/>
                    <a:gd name="T3" fmla="*/ 82 h 100"/>
                    <a:gd name="T4" fmla="*/ 25 w 48"/>
                    <a:gd name="T5" fmla="*/ 0 h 100"/>
                    <a:gd name="T6" fmla="*/ 48 w 48"/>
                    <a:gd name="T7" fmla="*/ 23 h 100"/>
                    <a:gd name="T8" fmla="*/ 28 w 48"/>
                    <a:gd name="T9" fmla="*/ 10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0"/>
                    <a:gd name="T17" fmla="*/ 48 w 4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0">
                      <a:moveTo>
                        <a:pt x="28" y="100"/>
                      </a:moveTo>
                      <a:lnTo>
                        <a:pt x="0" y="82"/>
                      </a:lnTo>
                      <a:lnTo>
                        <a:pt x="25" y="0"/>
                      </a:lnTo>
                      <a:lnTo>
                        <a:pt x="48" y="23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1" name="Freeform 3295"/>
                <p:cNvSpPr>
                  <a:spLocks noChangeAspect="1"/>
                </p:cNvSpPr>
                <p:nvPr/>
              </p:nvSpPr>
              <p:spPr bwMode="auto">
                <a:xfrm>
                  <a:off x="72" y="305"/>
                  <a:ext cx="898" cy="90"/>
                </a:xfrm>
                <a:custGeom>
                  <a:avLst/>
                  <a:gdLst>
                    <a:gd name="T0" fmla="*/ 0 w 898"/>
                    <a:gd name="T1" fmla="*/ 50 h 90"/>
                    <a:gd name="T2" fmla="*/ 26 w 898"/>
                    <a:gd name="T3" fmla="*/ 80 h 90"/>
                    <a:gd name="T4" fmla="*/ 860 w 898"/>
                    <a:gd name="T5" fmla="*/ 90 h 90"/>
                    <a:gd name="T6" fmla="*/ 886 w 898"/>
                    <a:gd name="T7" fmla="*/ 63 h 90"/>
                    <a:gd name="T8" fmla="*/ 898 w 898"/>
                    <a:gd name="T9" fmla="*/ 15 h 90"/>
                    <a:gd name="T10" fmla="*/ 894 w 89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8"/>
                    <a:gd name="T19" fmla="*/ 0 h 90"/>
                    <a:gd name="T20" fmla="*/ 898 w 89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8" h="90">
                      <a:moveTo>
                        <a:pt x="0" y="50"/>
                      </a:moveTo>
                      <a:lnTo>
                        <a:pt x="26" y="80"/>
                      </a:lnTo>
                      <a:lnTo>
                        <a:pt x="860" y="90"/>
                      </a:lnTo>
                      <a:lnTo>
                        <a:pt x="886" y="63"/>
                      </a:lnTo>
                      <a:lnTo>
                        <a:pt x="898" y="15"/>
                      </a:lnTo>
                      <a:lnTo>
                        <a:pt x="89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2" name="Freeform 3298"/>
                <p:cNvSpPr>
                  <a:spLocks noChangeAspect="1"/>
                </p:cNvSpPr>
                <p:nvPr/>
              </p:nvSpPr>
              <p:spPr bwMode="auto">
                <a:xfrm>
                  <a:off x="943" y="299"/>
                  <a:ext cx="24" cy="10"/>
                </a:xfrm>
                <a:custGeom>
                  <a:avLst/>
                  <a:gdLst>
                    <a:gd name="T0" fmla="*/ 2 w 24"/>
                    <a:gd name="T1" fmla="*/ 0 h 10"/>
                    <a:gd name="T2" fmla="*/ 0 w 24"/>
                    <a:gd name="T3" fmla="*/ 10 h 10"/>
                    <a:gd name="T4" fmla="*/ 24 w 24"/>
                    <a:gd name="T5" fmla="*/ 10 h 10"/>
                    <a:gd name="T6" fmla="*/ 23 w 24"/>
                    <a:gd name="T7" fmla="*/ 5 h 10"/>
                    <a:gd name="T8" fmla="*/ 11 w 24"/>
                    <a:gd name="T9" fmla="*/ 0 h 10"/>
                    <a:gd name="T10" fmla="*/ 2 w 24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0"/>
                    <a:gd name="T20" fmla="*/ 24 w 2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0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24" y="1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3" name="Group 3048"/>
                <p:cNvGrpSpPr>
                  <a:grpSpLocks noChangeAspect="1"/>
                </p:cNvGrpSpPr>
                <p:nvPr/>
              </p:nvGrpSpPr>
              <p:grpSpPr bwMode="auto">
                <a:xfrm>
                  <a:off x="754" y="358"/>
                  <a:ext cx="96" cy="95"/>
                  <a:chOff x="754" y="358"/>
                  <a:chExt cx="74" cy="74"/>
                </a:xfrm>
                <a:grpFill/>
              </p:grpSpPr>
              <p:sp>
                <p:nvSpPr>
                  <p:cNvPr id="939" name="Oval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0" name="AutoShape 3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1" name="Oval 3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7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2" name="Oval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4" name="Group 3053"/>
                <p:cNvGrpSpPr>
                  <a:grpSpLocks noChangeAspect="1"/>
                </p:cNvGrpSpPr>
                <p:nvPr/>
              </p:nvGrpSpPr>
              <p:grpSpPr bwMode="auto">
                <a:xfrm>
                  <a:off x="15" y="298"/>
                  <a:ext cx="90" cy="89"/>
                  <a:chOff x="15" y="298"/>
                  <a:chExt cx="87" cy="87"/>
                </a:xfrm>
                <a:grpFill/>
              </p:grpSpPr>
              <p:sp>
                <p:nvSpPr>
                  <p:cNvPr id="935" name="AutoShape 3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" y="298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6" name="AutoShape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" y="305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7" name="Oval 3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" y="325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" name="Oval 3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334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5" name="Group 3058"/>
                <p:cNvGrpSpPr>
                  <a:grpSpLocks noChangeAspect="1"/>
                </p:cNvGrpSpPr>
                <p:nvPr/>
              </p:nvGrpSpPr>
              <p:grpSpPr bwMode="auto">
                <a:xfrm>
                  <a:off x="868" y="324"/>
                  <a:ext cx="88" cy="88"/>
                  <a:chOff x="868" y="324"/>
                  <a:chExt cx="87" cy="87"/>
                </a:xfrm>
                <a:grpFill/>
              </p:grpSpPr>
              <p:sp>
                <p:nvSpPr>
                  <p:cNvPr id="931" name="AutoShape 3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8" y="324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2" name="AutoShape 3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" y="331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3" name="Oval 3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5" y="351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4" name="Oval 3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4" y="360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6" name="Group 3128"/>
                <p:cNvGrpSpPr>
                  <a:grpSpLocks noChangeAspect="1"/>
                </p:cNvGrpSpPr>
                <p:nvPr/>
              </p:nvGrpSpPr>
              <p:grpSpPr bwMode="auto">
                <a:xfrm>
                  <a:off x="644" y="358"/>
                  <a:ext cx="96" cy="95"/>
                  <a:chOff x="644" y="358"/>
                  <a:chExt cx="74" cy="74"/>
                </a:xfrm>
                <a:grpFill/>
              </p:grpSpPr>
              <p:sp>
                <p:nvSpPr>
                  <p:cNvPr id="927" name="Oval 3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" name="AutoShape 3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" name="Oval 3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" name="Oval 3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7" name="Group 3133"/>
                <p:cNvGrpSpPr>
                  <a:grpSpLocks noChangeAspect="1"/>
                </p:cNvGrpSpPr>
                <p:nvPr/>
              </p:nvGrpSpPr>
              <p:grpSpPr bwMode="auto">
                <a:xfrm>
                  <a:off x="530" y="358"/>
                  <a:ext cx="96" cy="95"/>
                  <a:chOff x="530" y="358"/>
                  <a:chExt cx="74" cy="74"/>
                </a:xfrm>
                <a:grpFill/>
              </p:grpSpPr>
              <p:sp>
                <p:nvSpPr>
                  <p:cNvPr id="923" name="Oval 3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4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" name="AutoShape 3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" name="Oval 3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1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" name="Oval 3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8" name="Group 3138"/>
                <p:cNvGrpSpPr>
                  <a:grpSpLocks noChangeAspect="1"/>
                </p:cNvGrpSpPr>
                <p:nvPr/>
              </p:nvGrpSpPr>
              <p:grpSpPr bwMode="auto">
                <a:xfrm>
                  <a:off x="381" y="358"/>
                  <a:ext cx="96" cy="95"/>
                  <a:chOff x="381" y="358"/>
                  <a:chExt cx="74" cy="74"/>
                </a:xfrm>
                <a:grpFill/>
              </p:grpSpPr>
              <p:sp>
                <p:nvSpPr>
                  <p:cNvPr id="919" name="Oval 3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0" name="AutoShape 3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1" name="Oval 3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" name="Oval 3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9" name="Group 3143"/>
                <p:cNvGrpSpPr>
                  <a:grpSpLocks noChangeAspect="1"/>
                </p:cNvGrpSpPr>
                <p:nvPr/>
              </p:nvGrpSpPr>
              <p:grpSpPr bwMode="auto">
                <a:xfrm>
                  <a:off x="257" y="358"/>
                  <a:ext cx="96" cy="95"/>
                  <a:chOff x="257" y="358"/>
                  <a:chExt cx="74" cy="74"/>
                </a:xfrm>
                <a:grpFill/>
              </p:grpSpPr>
              <p:sp>
                <p:nvSpPr>
                  <p:cNvPr id="915" name="Oval 3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6" name="AutoShape 3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7" name="Oval 3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8" name="Oval 3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0" name="Group 3148"/>
                <p:cNvGrpSpPr>
                  <a:grpSpLocks noChangeAspect="1"/>
                </p:cNvGrpSpPr>
                <p:nvPr/>
              </p:nvGrpSpPr>
              <p:grpSpPr bwMode="auto">
                <a:xfrm>
                  <a:off x="142" y="358"/>
                  <a:ext cx="96" cy="95"/>
                  <a:chOff x="142" y="358"/>
                  <a:chExt cx="74" cy="74"/>
                </a:xfrm>
                <a:grpFill/>
              </p:grpSpPr>
              <p:sp>
                <p:nvSpPr>
                  <p:cNvPr id="911" name="Oval 3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2" name="AutoShape 3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3" name="Oval 3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4" name="Oval 3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71" name="Line 3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9" y="244"/>
                  <a:ext cx="29" cy="2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2" name="Freeform 3195"/>
                <p:cNvSpPr>
                  <a:spLocks noChangeAspect="1"/>
                </p:cNvSpPr>
                <p:nvPr/>
              </p:nvSpPr>
              <p:spPr bwMode="auto">
                <a:xfrm>
                  <a:off x="10" y="205"/>
                  <a:ext cx="140" cy="87"/>
                </a:xfrm>
                <a:custGeom>
                  <a:avLst/>
                  <a:gdLst>
                    <a:gd name="T0" fmla="*/ 0 w 140"/>
                    <a:gd name="T1" fmla="*/ 87 h 87"/>
                    <a:gd name="T2" fmla="*/ 4 w 140"/>
                    <a:gd name="T3" fmla="*/ 73 h 87"/>
                    <a:gd name="T4" fmla="*/ 13 w 140"/>
                    <a:gd name="T5" fmla="*/ 64 h 87"/>
                    <a:gd name="T6" fmla="*/ 138 w 140"/>
                    <a:gd name="T7" fmla="*/ 0 h 87"/>
                    <a:gd name="T8" fmla="*/ 140 w 140"/>
                    <a:gd name="T9" fmla="*/ 12 h 87"/>
                    <a:gd name="T10" fmla="*/ 113 w 140"/>
                    <a:gd name="T11" fmla="*/ 25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87"/>
                    <a:gd name="T20" fmla="*/ 140 w 140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87">
                      <a:moveTo>
                        <a:pt x="0" y="87"/>
                      </a:moveTo>
                      <a:lnTo>
                        <a:pt x="4" y="73"/>
                      </a:lnTo>
                      <a:lnTo>
                        <a:pt x="13" y="64"/>
                      </a:lnTo>
                      <a:lnTo>
                        <a:pt x="138" y="0"/>
                      </a:lnTo>
                      <a:lnTo>
                        <a:pt x="140" y="12"/>
                      </a:lnTo>
                      <a:lnTo>
                        <a:pt x="113" y="2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3" name="Freeform 3196"/>
                <p:cNvSpPr>
                  <a:spLocks noChangeAspect="1"/>
                </p:cNvSpPr>
                <p:nvPr/>
              </p:nvSpPr>
              <p:spPr bwMode="auto">
                <a:xfrm>
                  <a:off x="24" y="198"/>
                  <a:ext cx="123" cy="68"/>
                </a:xfrm>
                <a:custGeom>
                  <a:avLst/>
                  <a:gdLst>
                    <a:gd name="T0" fmla="*/ 5 w 123"/>
                    <a:gd name="T1" fmla="*/ 68 h 68"/>
                    <a:gd name="T2" fmla="*/ 0 w 123"/>
                    <a:gd name="T3" fmla="*/ 60 h 68"/>
                    <a:gd name="T4" fmla="*/ 118 w 123"/>
                    <a:gd name="T5" fmla="*/ 0 h 68"/>
                    <a:gd name="T6" fmla="*/ 123 w 123"/>
                    <a:gd name="T7" fmla="*/ 8 h 68"/>
                    <a:gd name="T8" fmla="*/ 5 w 123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68"/>
                    <a:gd name="T17" fmla="*/ 123 w 12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68">
                      <a:moveTo>
                        <a:pt x="5" y="68"/>
                      </a:moveTo>
                      <a:lnTo>
                        <a:pt x="0" y="60"/>
                      </a:lnTo>
                      <a:lnTo>
                        <a:pt x="118" y="0"/>
                      </a:lnTo>
                      <a:lnTo>
                        <a:pt x="123" y="8"/>
                      </a:ln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4" name="Freeform 3197"/>
                <p:cNvSpPr>
                  <a:spLocks noChangeAspect="1"/>
                </p:cNvSpPr>
                <p:nvPr/>
              </p:nvSpPr>
              <p:spPr bwMode="auto">
                <a:xfrm>
                  <a:off x="15" y="228"/>
                  <a:ext cx="68" cy="30"/>
                </a:xfrm>
                <a:custGeom>
                  <a:avLst/>
                  <a:gdLst>
                    <a:gd name="T0" fmla="*/ 9 w 68"/>
                    <a:gd name="T1" fmla="*/ 30 h 30"/>
                    <a:gd name="T2" fmla="*/ 0 w 68"/>
                    <a:gd name="T3" fmla="*/ 14 h 30"/>
                    <a:gd name="T4" fmla="*/ 68 w 68"/>
                    <a:gd name="T5" fmla="*/ 0 h 30"/>
                    <a:gd name="T6" fmla="*/ 9 w 68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30"/>
                    <a:gd name="T14" fmla="*/ 68 w 68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30">
                      <a:moveTo>
                        <a:pt x="9" y="30"/>
                      </a:moveTo>
                      <a:lnTo>
                        <a:pt x="0" y="14"/>
                      </a:lnTo>
                      <a:lnTo>
                        <a:pt x="68" y="0"/>
                      </a:lnTo>
                      <a:lnTo>
                        <a:pt x="9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5" name="Freeform 3200"/>
                <p:cNvSpPr>
                  <a:spLocks noChangeAspect="1"/>
                </p:cNvSpPr>
                <p:nvPr/>
              </p:nvSpPr>
              <p:spPr bwMode="auto">
                <a:xfrm>
                  <a:off x="149" y="186"/>
                  <a:ext cx="43" cy="31"/>
                </a:xfrm>
                <a:custGeom>
                  <a:avLst/>
                  <a:gdLst>
                    <a:gd name="T0" fmla="*/ 10 w 43"/>
                    <a:gd name="T1" fmla="*/ 10 h 31"/>
                    <a:gd name="T2" fmla="*/ 25 w 43"/>
                    <a:gd name="T3" fmla="*/ 0 h 31"/>
                    <a:gd name="T4" fmla="*/ 37 w 43"/>
                    <a:gd name="T5" fmla="*/ 0 h 31"/>
                    <a:gd name="T6" fmla="*/ 43 w 43"/>
                    <a:gd name="T7" fmla="*/ 7 h 31"/>
                    <a:gd name="T8" fmla="*/ 1 w 43"/>
                    <a:gd name="T9" fmla="*/ 31 h 31"/>
                    <a:gd name="T10" fmla="*/ 0 w 43"/>
                    <a:gd name="T11" fmla="*/ 22 h 31"/>
                    <a:gd name="T12" fmla="*/ 10 w 43"/>
                    <a:gd name="T13" fmla="*/ 1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31"/>
                    <a:gd name="T23" fmla="*/ 43 w 4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31">
                      <a:moveTo>
                        <a:pt x="10" y="10"/>
                      </a:move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3" y="7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6" name="Freeform 3201"/>
                <p:cNvSpPr>
                  <a:spLocks noChangeAspect="1"/>
                </p:cNvSpPr>
                <p:nvPr/>
              </p:nvSpPr>
              <p:spPr bwMode="auto">
                <a:xfrm>
                  <a:off x="953" y="211"/>
                  <a:ext cx="70" cy="100"/>
                </a:xfrm>
                <a:custGeom>
                  <a:avLst/>
                  <a:gdLst>
                    <a:gd name="T0" fmla="*/ 0 w 70"/>
                    <a:gd name="T1" fmla="*/ 90 h 100"/>
                    <a:gd name="T2" fmla="*/ 53 w 70"/>
                    <a:gd name="T3" fmla="*/ 100 h 100"/>
                    <a:gd name="T4" fmla="*/ 70 w 70"/>
                    <a:gd name="T5" fmla="*/ 2 h 100"/>
                    <a:gd name="T6" fmla="*/ 57 w 70"/>
                    <a:gd name="T7" fmla="*/ 0 h 100"/>
                    <a:gd name="T8" fmla="*/ 53 w 70"/>
                    <a:gd name="T9" fmla="*/ 8 h 100"/>
                    <a:gd name="T10" fmla="*/ 20 w 70"/>
                    <a:gd name="T11" fmla="*/ 1 h 100"/>
                    <a:gd name="T12" fmla="*/ 6 w 70"/>
                    <a:gd name="T13" fmla="*/ 33 h 100"/>
                    <a:gd name="T14" fmla="*/ 12 w 70"/>
                    <a:gd name="T15" fmla="*/ 37 h 100"/>
                    <a:gd name="T16" fmla="*/ 0 w 70"/>
                    <a:gd name="T17" fmla="*/ 9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0"/>
                    <a:gd name="T29" fmla="*/ 70 w 70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0">
                      <a:moveTo>
                        <a:pt x="0" y="90"/>
                      </a:moveTo>
                      <a:lnTo>
                        <a:pt x="53" y="100"/>
                      </a:ln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53" y="8"/>
                      </a:lnTo>
                      <a:lnTo>
                        <a:pt x="20" y="1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7" name="Freeform 3202"/>
                <p:cNvSpPr>
                  <a:spLocks noChangeAspect="1"/>
                </p:cNvSpPr>
                <p:nvPr/>
              </p:nvSpPr>
              <p:spPr bwMode="auto">
                <a:xfrm>
                  <a:off x="973" y="171"/>
                  <a:ext cx="48" cy="48"/>
                </a:xfrm>
                <a:custGeom>
                  <a:avLst/>
                  <a:gdLst>
                    <a:gd name="T0" fmla="*/ 11 w 48"/>
                    <a:gd name="T1" fmla="*/ 0 h 48"/>
                    <a:gd name="T2" fmla="*/ 48 w 48"/>
                    <a:gd name="T3" fmla="*/ 7 h 48"/>
                    <a:gd name="T4" fmla="*/ 44 w 48"/>
                    <a:gd name="T5" fmla="*/ 29 h 48"/>
                    <a:gd name="T6" fmla="*/ 33 w 48"/>
                    <a:gd name="T7" fmla="*/ 48 h 48"/>
                    <a:gd name="T8" fmla="*/ 0 w 48"/>
                    <a:gd name="T9" fmla="*/ 41 h 48"/>
                    <a:gd name="T10" fmla="*/ 1 w 48"/>
                    <a:gd name="T11" fmla="*/ 20 h 48"/>
                    <a:gd name="T12" fmla="*/ 11 w 48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48"/>
                    <a:gd name="T23" fmla="*/ 48 w 4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48">
                      <a:moveTo>
                        <a:pt x="11" y="0"/>
                      </a:moveTo>
                      <a:lnTo>
                        <a:pt x="48" y="7"/>
                      </a:lnTo>
                      <a:lnTo>
                        <a:pt x="44" y="29"/>
                      </a:lnTo>
                      <a:lnTo>
                        <a:pt x="33" y="48"/>
                      </a:lnTo>
                      <a:lnTo>
                        <a:pt x="0" y="41"/>
                      </a:lnTo>
                      <a:lnTo>
                        <a:pt x="1" y="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" name="Freeform 3203"/>
                <p:cNvSpPr>
                  <a:spLocks noChangeAspect="1"/>
                </p:cNvSpPr>
                <p:nvPr/>
              </p:nvSpPr>
              <p:spPr bwMode="auto">
                <a:xfrm>
                  <a:off x="952" y="155"/>
                  <a:ext cx="38" cy="86"/>
                </a:xfrm>
                <a:custGeom>
                  <a:avLst/>
                  <a:gdLst>
                    <a:gd name="T0" fmla="*/ 3 w 38"/>
                    <a:gd name="T1" fmla="*/ 86 h 86"/>
                    <a:gd name="T2" fmla="*/ 0 w 38"/>
                    <a:gd name="T3" fmla="*/ 81 h 86"/>
                    <a:gd name="T4" fmla="*/ 12 w 38"/>
                    <a:gd name="T5" fmla="*/ 10 h 86"/>
                    <a:gd name="T6" fmla="*/ 16 w 38"/>
                    <a:gd name="T7" fmla="*/ 0 h 86"/>
                    <a:gd name="T8" fmla="*/ 33 w 38"/>
                    <a:gd name="T9" fmla="*/ 4 h 86"/>
                    <a:gd name="T10" fmla="*/ 38 w 38"/>
                    <a:gd name="T11" fmla="*/ 12 h 86"/>
                    <a:gd name="T12" fmla="*/ 32 w 38"/>
                    <a:gd name="T13" fmla="*/ 15 h 86"/>
                    <a:gd name="T14" fmla="*/ 25 w 38"/>
                    <a:gd name="T15" fmla="*/ 10 h 86"/>
                    <a:gd name="T16" fmla="*/ 19 w 38"/>
                    <a:gd name="T17" fmla="*/ 38 h 86"/>
                    <a:gd name="T18" fmla="*/ 3 w 38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86"/>
                    <a:gd name="T32" fmla="*/ 38 w 38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86">
                      <a:moveTo>
                        <a:pt x="3" y="86"/>
                      </a:moveTo>
                      <a:lnTo>
                        <a:pt x="0" y="81"/>
                      </a:lnTo>
                      <a:lnTo>
                        <a:pt x="12" y="10"/>
                      </a:lnTo>
                      <a:lnTo>
                        <a:pt x="16" y="0"/>
                      </a:lnTo>
                      <a:lnTo>
                        <a:pt x="33" y="4"/>
                      </a:lnTo>
                      <a:cubicBezTo>
                        <a:pt x="37" y="6"/>
                        <a:pt x="38" y="10"/>
                        <a:pt x="38" y="12"/>
                      </a:cubicBezTo>
                      <a:cubicBezTo>
                        <a:pt x="38" y="14"/>
                        <a:pt x="34" y="15"/>
                        <a:pt x="32" y="15"/>
                      </a:cubicBezTo>
                      <a:lnTo>
                        <a:pt x="25" y="10"/>
                      </a:lnTo>
                      <a:cubicBezTo>
                        <a:pt x="25" y="10"/>
                        <a:pt x="22" y="24"/>
                        <a:pt x="19" y="38"/>
                      </a:cubicBezTo>
                      <a:cubicBezTo>
                        <a:pt x="16" y="65"/>
                        <a:pt x="3" y="86"/>
                        <a:pt x="3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9" name="Freeform 3204"/>
                <p:cNvSpPr>
                  <a:spLocks noChangeAspect="1"/>
                </p:cNvSpPr>
                <p:nvPr/>
              </p:nvSpPr>
              <p:spPr bwMode="auto">
                <a:xfrm>
                  <a:off x="127" y="160"/>
                  <a:ext cx="835" cy="82"/>
                </a:xfrm>
                <a:custGeom>
                  <a:avLst/>
                  <a:gdLst>
                    <a:gd name="T0" fmla="*/ 835 w 835"/>
                    <a:gd name="T1" fmla="*/ 5 h 82"/>
                    <a:gd name="T2" fmla="*/ 828 w 835"/>
                    <a:gd name="T3" fmla="*/ 82 h 82"/>
                    <a:gd name="T4" fmla="*/ 0 w 835"/>
                    <a:gd name="T5" fmla="*/ 69 h 82"/>
                    <a:gd name="T6" fmla="*/ 123 w 835"/>
                    <a:gd name="T7" fmla="*/ 0 h 82"/>
                    <a:gd name="T8" fmla="*/ 835 w 835"/>
                    <a:gd name="T9" fmla="*/ 5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5"/>
                    <a:gd name="T16" fmla="*/ 0 h 82"/>
                    <a:gd name="T17" fmla="*/ 835 w 835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5" h="82">
                      <a:moveTo>
                        <a:pt x="835" y="5"/>
                      </a:moveTo>
                      <a:lnTo>
                        <a:pt x="828" y="82"/>
                      </a:lnTo>
                      <a:lnTo>
                        <a:pt x="0" y="69"/>
                      </a:lnTo>
                      <a:lnTo>
                        <a:pt x="123" y="0"/>
                      </a:lnTo>
                      <a:lnTo>
                        <a:pt x="835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0" name="Freeform 3205"/>
                <p:cNvSpPr>
                  <a:spLocks noChangeAspect="1"/>
                </p:cNvSpPr>
                <p:nvPr/>
              </p:nvSpPr>
              <p:spPr bwMode="auto">
                <a:xfrm>
                  <a:off x="350" y="161"/>
                  <a:ext cx="94" cy="72"/>
                </a:xfrm>
                <a:custGeom>
                  <a:avLst/>
                  <a:gdLst>
                    <a:gd name="T0" fmla="*/ 0 w 94"/>
                    <a:gd name="T1" fmla="*/ 0 h 72"/>
                    <a:gd name="T2" fmla="*/ 18 w 94"/>
                    <a:gd name="T3" fmla="*/ 72 h 72"/>
                    <a:gd name="T4" fmla="*/ 23 w 94"/>
                    <a:gd name="T5" fmla="*/ 72 h 72"/>
                    <a:gd name="T6" fmla="*/ 94 w 94"/>
                    <a:gd name="T7" fmla="*/ 33 h 72"/>
                    <a:gd name="T8" fmla="*/ 16 w 94"/>
                    <a:gd name="T9" fmla="*/ 0 h 72"/>
                    <a:gd name="T10" fmla="*/ 0 w 94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72"/>
                    <a:gd name="T20" fmla="*/ 94 w 9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72">
                      <a:moveTo>
                        <a:pt x="0" y="0"/>
                      </a:moveTo>
                      <a:lnTo>
                        <a:pt x="18" y="72"/>
                      </a:lnTo>
                      <a:lnTo>
                        <a:pt x="23" y="72"/>
                      </a:lnTo>
                      <a:lnTo>
                        <a:pt x="94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" name="Freeform 3206"/>
                <p:cNvSpPr>
                  <a:spLocks noChangeAspect="1"/>
                </p:cNvSpPr>
                <p:nvPr/>
              </p:nvSpPr>
              <p:spPr bwMode="auto">
                <a:xfrm>
                  <a:off x="684" y="164"/>
                  <a:ext cx="95" cy="75"/>
                </a:xfrm>
                <a:custGeom>
                  <a:avLst/>
                  <a:gdLst>
                    <a:gd name="T0" fmla="*/ 95 w 95"/>
                    <a:gd name="T1" fmla="*/ 0 h 75"/>
                    <a:gd name="T2" fmla="*/ 76 w 95"/>
                    <a:gd name="T3" fmla="*/ 75 h 75"/>
                    <a:gd name="T4" fmla="*/ 71 w 95"/>
                    <a:gd name="T5" fmla="*/ 75 h 75"/>
                    <a:gd name="T6" fmla="*/ 0 w 95"/>
                    <a:gd name="T7" fmla="*/ 35 h 75"/>
                    <a:gd name="T8" fmla="*/ 86 w 95"/>
                    <a:gd name="T9" fmla="*/ 0 h 75"/>
                    <a:gd name="T10" fmla="*/ 95 w 95"/>
                    <a:gd name="T11" fmla="*/ 0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75"/>
                    <a:gd name="T20" fmla="*/ 95 w 95"/>
                    <a:gd name="T21" fmla="*/ 75 h 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75">
                      <a:moveTo>
                        <a:pt x="95" y="0"/>
                      </a:moveTo>
                      <a:lnTo>
                        <a:pt x="76" y="75"/>
                      </a:lnTo>
                      <a:lnTo>
                        <a:pt x="71" y="75"/>
                      </a:lnTo>
                      <a:lnTo>
                        <a:pt x="0" y="35"/>
                      </a:lnTo>
                      <a:lnTo>
                        <a:pt x="86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2" name="Line 3207"/>
                <p:cNvSpPr>
                  <a:spLocks noChangeAspect="1" noChangeShapeType="1"/>
                </p:cNvSpPr>
                <p:nvPr/>
              </p:nvSpPr>
              <p:spPr bwMode="auto">
                <a:xfrm>
                  <a:off x="443" y="194"/>
                  <a:ext cx="242" cy="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83" name="Group 3210"/>
                <p:cNvGrpSpPr>
                  <a:grpSpLocks noChangeAspect="1"/>
                </p:cNvGrpSpPr>
                <p:nvPr/>
              </p:nvGrpSpPr>
              <p:grpSpPr bwMode="auto">
                <a:xfrm>
                  <a:off x="453" y="201"/>
                  <a:ext cx="45" cy="45"/>
                  <a:chOff x="453" y="201"/>
                  <a:chExt cx="45" cy="45"/>
                </a:xfrm>
                <a:grpFill/>
              </p:grpSpPr>
              <p:sp>
                <p:nvSpPr>
                  <p:cNvPr id="909" name="AutoShape 3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" y="201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0" name="Oval 3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" y="218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4" name="Group 3211"/>
                <p:cNvGrpSpPr>
                  <a:grpSpLocks noChangeAspect="1"/>
                </p:cNvGrpSpPr>
                <p:nvPr/>
              </p:nvGrpSpPr>
              <p:grpSpPr bwMode="auto">
                <a:xfrm>
                  <a:off x="625" y="203"/>
                  <a:ext cx="45" cy="45"/>
                  <a:chOff x="625" y="203"/>
                  <a:chExt cx="45" cy="45"/>
                </a:xfrm>
                <a:grpFill/>
              </p:grpSpPr>
              <p:sp>
                <p:nvSpPr>
                  <p:cNvPr id="907" name="AutoShape 3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" y="203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8" name="Oval 3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2" y="220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5" name="Freeform 3214"/>
                <p:cNvSpPr>
                  <a:spLocks noChangeAspect="1"/>
                </p:cNvSpPr>
                <p:nvPr/>
              </p:nvSpPr>
              <p:spPr bwMode="auto">
                <a:xfrm>
                  <a:off x="250" y="147"/>
                  <a:ext cx="185" cy="14"/>
                </a:xfrm>
                <a:custGeom>
                  <a:avLst/>
                  <a:gdLst>
                    <a:gd name="T0" fmla="*/ 0 w 185"/>
                    <a:gd name="T1" fmla="*/ 13 h 14"/>
                    <a:gd name="T2" fmla="*/ 23 w 185"/>
                    <a:gd name="T3" fmla="*/ 1 h 14"/>
                    <a:gd name="T4" fmla="*/ 167 w 185"/>
                    <a:gd name="T5" fmla="*/ 0 h 14"/>
                    <a:gd name="T6" fmla="*/ 185 w 185"/>
                    <a:gd name="T7" fmla="*/ 14 h 14"/>
                    <a:gd name="T8" fmla="*/ 0 w 185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4"/>
                    <a:gd name="T17" fmla="*/ 185 w 18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4">
                      <a:moveTo>
                        <a:pt x="0" y="13"/>
                      </a:moveTo>
                      <a:lnTo>
                        <a:pt x="23" y="1"/>
                      </a:lnTo>
                      <a:lnTo>
                        <a:pt x="167" y="0"/>
                      </a:lnTo>
                      <a:lnTo>
                        <a:pt x="185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6" name="Freeform 3218"/>
                <p:cNvSpPr>
                  <a:spLocks noChangeAspect="1"/>
                </p:cNvSpPr>
                <p:nvPr/>
              </p:nvSpPr>
              <p:spPr bwMode="auto">
                <a:xfrm>
                  <a:off x="177" y="161"/>
                  <a:ext cx="177" cy="43"/>
                </a:xfrm>
                <a:custGeom>
                  <a:avLst/>
                  <a:gdLst>
                    <a:gd name="T0" fmla="*/ 173 w 177"/>
                    <a:gd name="T1" fmla="*/ 0 h 43"/>
                    <a:gd name="T2" fmla="*/ 177 w 177"/>
                    <a:gd name="T3" fmla="*/ 34 h 43"/>
                    <a:gd name="T4" fmla="*/ 165 w 177"/>
                    <a:gd name="T5" fmla="*/ 34 h 43"/>
                    <a:gd name="T6" fmla="*/ 160 w 177"/>
                    <a:gd name="T7" fmla="*/ 43 h 43"/>
                    <a:gd name="T8" fmla="*/ 0 w 177"/>
                    <a:gd name="T9" fmla="*/ 4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43"/>
                    <a:gd name="T17" fmla="*/ 177 w 17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43">
                      <a:moveTo>
                        <a:pt x="173" y="0"/>
                      </a:moveTo>
                      <a:lnTo>
                        <a:pt x="177" y="34"/>
                      </a:lnTo>
                      <a:lnTo>
                        <a:pt x="165" y="34"/>
                      </a:lnTo>
                      <a:lnTo>
                        <a:pt x="160" y="43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7" name="Freeform 3219"/>
                <p:cNvSpPr>
                  <a:spLocks noChangeAspect="1"/>
                </p:cNvSpPr>
                <p:nvPr/>
              </p:nvSpPr>
              <p:spPr bwMode="auto">
                <a:xfrm>
                  <a:off x="192" y="189"/>
                  <a:ext cx="31" cy="6"/>
                </a:xfrm>
                <a:custGeom>
                  <a:avLst/>
                  <a:gdLst>
                    <a:gd name="T0" fmla="*/ 31 w 31"/>
                    <a:gd name="T1" fmla="*/ 0 h 6"/>
                    <a:gd name="T2" fmla="*/ 27 w 31"/>
                    <a:gd name="T3" fmla="*/ 6 h 6"/>
                    <a:gd name="T4" fmla="*/ 0 w 31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6"/>
                    <a:gd name="T11" fmla="*/ 31 w 3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6">
                      <a:moveTo>
                        <a:pt x="31" y="0"/>
                      </a:moveTo>
                      <a:lnTo>
                        <a:pt x="27" y="6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" name="Oval 3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" y="193"/>
                  <a:ext cx="15" cy="1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" name="Line 3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2" y="161"/>
                  <a:ext cx="8" cy="3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0" name="Line 3221"/>
                <p:cNvSpPr>
                  <a:spLocks noChangeAspect="1" noChangeShapeType="1"/>
                </p:cNvSpPr>
                <p:nvPr/>
              </p:nvSpPr>
              <p:spPr bwMode="auto">
                <a:xfrm>
                  <a:off x="329" y="187"/>
                  <a:ext cx="11" cy="1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1" name="Freeform 3222"/>
                <p:cNvSpPr>
                  <a:spLocks noChangeAspect="1"/>
                </p:cNvSpPr>
                <p:nvPr/>
              </p:nvSpPr>
              <p:spPr bwMode="auto">
                <a:xfrm>
                  <a:off x="806" y="129"/>
                  <a:ext cx="121" cy="36"/>
                </a:xfrm>
                <a:custGeom>
                  <a:avLst/>
                  <a:gdLst>
                    <a:gd name="T0" fmla="*/ 0 w 121"/>
                    <a:gd name="T1" fmla="*/ 35 h 36"/>
                    <a:gd name="T2" fmla="*/ 43 w 121"/>
                    <a:gd name="T3" fmla="*/ 0 h 36"/>
                    <a:gd name="T4" fmla="*/ 73 w 121"/>
                    <a:gd name="T5" fmla="*/ 0 h 36"/>
                    <a:gd name="T6" fmla="*/ 121 w 121"/>
                    <a:gd name="T7" fmla="*/ 36 h 36"/>
                    <a:gd name="T8" fmla="*/ 0 w 121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6"/>
                    <a:gd name="T17" fmla="*/ 121 w 1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6">
                      <a:moveTo>
                        <a:pt x="0" y="35"/>
                      </a:moveTo>
                      <a:lnTo>
                        <a:pt x="43" y="0"/>
                      </a:lnTo>
                      <a:lnTo>
                        <a:pt x="73" y="0"/>
                      </a:lnTo>
                      <a:lnTo>
                        <a:pt x="121" y="3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2" name="AutoShape 3223"/>
                <p:cNvSpPr>
                  <a:spLocks noChangeAspect="1" noChangeArrowheads="1"/>
                </p:cNvSpPr>
                <p:nvPr/>
              </p:nvSpPr>
              <p:spPr bwMode="auto">
                <a:xfrm>
                  <a:off x="927" y="150"/>
                  <a:ext cx="30" cy="1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3" name="Line 3224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247"/>
                  <a:ext cx="40" cy="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" name="Freeform 3225"/>
                <p:cNvSpPr>
                  <a:spLocks noChangeAspect="1"/>
                </p:cNvSpPr>
                <p:nvPr/>
              </p:nvSpPr>
              <p:spPr bwMode="auto">
                <a:xfrm>
                  <a:off x="995" y="212"/>
                  <a:ext cx="23" cy="98"/>
                </a:xfrm>
                <a:custGeom>
                  <a:avLst/>
                  <a:gdLst>
                    <a:gd name="T0" fmla="*/ 23 w 23"/>
                    <a:gd name="T1" fmla="*/ 0 h 98"/>
                    <a:gd name="T2" fmla="*/ 10 w 23"/>
                    <a:gd name="T3" fmla="*/ 43 h 98"/>
                    <a:gd name="T4" fmla="*/ 0 w 23"/>
                    <a:gd name="T5" fmla="*/ 98 h 98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8"/>
                    <a:gd name="T11" fmla="*/ 23 w 23"/>
                    <a:gd name="T12" fmla="*/ 98 h 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8">
                      <a:moveTo>
                        <a:pt x="23" y="0"/>
                      </a:moveTo>
                      <a:lnTo>
                        <a:pt x="10" y="43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5" name="AutoShape 3226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88" y="290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6" name="AutoShape 3227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95" y="254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7" name="Freeform 3228"/>
                <p:cNvSpPr>
                  <a:spLocks noChangeAspect="1"/>
                </p:cNvSpPr>
                <p:nvPr/>
              </p:nvSpPr>
              <p:spPr bwMode="auto">
                <a:xfrm>
                  <a:off x="815" y="196"/>
                  <a:ext cx="113" cy="32"/>
                </a:xfrm>
                <a:custGeom>
                  <a:avLst/>
                  <a:gdLst>
                    <a:gd name="T0" fmla="*/ 1 w 113"/>
                    <a:gd name="T1" fmla="*/ 0 h 32"/>
                    <a:gd name="T2" fmla="*/ 113 w 113"/>
                    <a:gd name="T3" fmla="*/ 0 h 32"/>
                    <a:gd name="T4" fmla="*/ 113 w 113"/>
                    <a:gd name="T5" fmla="*/ 25 h 32"/>
                    <a:gd name="T6" fmla="*/ 102 w 113"/>
                    <a:gd name="T7" fmla="*/ 32 h 32"/>
                    <a:gd name="T8" fmla="*/ 0 w 113"/>
                    <a:gd name="T9" fmla="*/ 19 h 32"/>
                    <a:gd name="T10" fmla="*/ 1 w 11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"/>
                    <a:gd name="T19" fmla="*/ 0 h 32"/>
                    <a:gd name="T20" fmla="*/ 113 w 11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" h="32">
                      <a:moveTo>
                        <a:pt x="1" y="0"/>
                      </a:moveTo>
                      <a:lnTo>
                        <a:pt x="113" y="0"/>
                      </a:lnTo>
                      <a:lnTo>
                        <a:pt x="113" y="25"/>
                      </a:lnTo>
                      <a:lnTo>
                        <a:pt x="102" y="32"/>
                      </a:lnTo>
                      <a:lnTo>
                        <a:pt x="0" y="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" name="Freeform 3229"/>
                <p:cNvSpPr>
                  <a:spLocks noChangeAspect="1"/>
                </p:cNvSpPr>
                <p:nvPr/>
              </p:nvSpPr>
              <p:spPr bwMode="auto">
                <a:xfrm>
                  <a:off x="777" y="164"/>
                  <a:ext cx="46" cy="58"/>
                </a:xfrm>
                <a:custGeom>
                  <a:avLst/>
                  <a:gdLst>
                    <a:gd name="T0" fmla="*/ 46 w 46"/>
                    <a:gd name="T1" fmla="*/ 0 h 58"/>
                    <a:gd name="T2" fmla="*/ 46 w 46"/>
                    <a:gd name="T3" fmla="*/ 58 h 58"/>
                    <a:gd name="T4" fmla="*/ 0 w 46"/>
                    <a:gd name="T5" fmla="*/ 52 h 58"/>
                    <a:gd name="T6" fmla="*/ 1 w 46"/>
                    <a:gd name="T7" fmla="*/ 0 h 58"/>
                    <a:gd name="T8" fmla="*/ 46 w 4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8"/>
                    <a:gd name="T17" fmla="*/ 46 w 46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8">
                      <a:moveTo>
                        <a:pt x="46" y="0"/>
                      </a:moveTo>
                      <a:lnTo>
                        <a:pt x="46" y="58"/>
                      </a:lnTo>
                      <a:lnTo>
                        <a:pt x="0" y="52"/>
                      </a:lnTo>
                      <a:lnTo>
                        <a:pt x="1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" name="Freeform 3230"/>
                <p:cNvSpPr>
                  <a:spLocks noChangeAspect="1"/>
                </p:cNvSpPr>
                <p:nvPr/>
              </p:nvSpPr>
              <p:spPr bwMode="auto">
                <a:xfrm>
                  <a:off x="780" y="217"/>
                  <a:ext cx="176" cy="25"/>
                </a:xfrm>
                <a:custGeom>
                  <a:avLst/>
                  <a:gdLst>
                    <a:gd name="T0" fmla="*/ 1 w 176"/>
                    <a:gd name="T1" fmla="*/ 0 h 25"/>
                    <a:gd name="T2" fmla="*/ 171 w 176"/>
                    <a:gd name="T3" fmla="*/ 20 h 25"/>
                    <a:gd name="T4" fmla="*/ 176 w 176"/>
                    <a:gd name="T5" fmla="*/ 25 h 25"/>
                    <a:gd name="T6" fmla="*/ 147 w 176"/>
                    <a:gd name="T7" fmla="*/ 25 h 25"/>
                    <a:gd name="T8" fmla="*/ 0 w 176"/>
                    <a:gd name="T9" fmla="*/ 7 h 25"/>
                    <a:gd name="T10" fmla="*/ 1 w 17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25"/>
                    <a:gd name="T20" fmla="*/ 176 w 17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25">
                      <a:moveTo>
                        <a:pt x="1" y="0"/>
                      </a:moveTo>
                      <a:lnTo>
                        <a:pt x="171" y="20"/>
                      </a:lnTo>
                      <a:lnTo>
                        <a:pt x="176" y="25"/>
                      </a:lnTo>
                      <a:lnTo>
                        <a:pt x="147" y="25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0" name="Freeform 3232"/>
                <p:cNvSpPr>
                  <a:spLocks noChangeAspect="1"/>
                </p:cNvSpPr>
                <p:nvPr/>
              </p:nvSpPr>
              <p:spPr bwMode="auto">
                <a:xfrm>
                  <a:off x="712" y="146"/>
                  <a:ext cx="50" cy="17"/>
                </a:xfrm>
                <a:custGeom>
                  <a:avLst/>
                  <a:gdLst>
                    <a:gd name="T0" fmla="*/ 0 w 50"/>
                    <a:gd name="T1" fmla="*/ 17 h 17"/>
                    <a:gd name="T2" fmla="*/ 19 w 50"/>
                    <a:gd name="T3" fmla="*/ 0 h 17"/>
                    <a:gd name="T4" fmla="*/ 50 w 50"/>
                    <a:gd name="T5" fmla="*/ 0 h 17"/>
                    <a:gd name="T6" fmla="*/ 50 w 50"/>
                    <a:gd name="T7" fmla="*/ 17 h 17"/>
                    <a:gd name="T8" fmla="*/ 0 w 50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"/>
                    <a:gd name="T17" fmla="*/ 50 w 5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">
                      <a:moveTo>
                        <a:pt x="0" y="17"/>
                      </a:moveTo>
                      <a:lnTo>
                        <a:pt x="19" y="0"/>
                      </a:lnTo>
                      <a:lnTo>
                        <a:pt x="50" y="0"/>
                      </a:lnTo>
                      <a:lnTo>
                        <a:pt x="5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1" name="Rectangle 3233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54"/>
                  <a:ext cx="8" cy="1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2" name="Freeform 3234"/>
                <p:cNvSpPr>
                  <a:spLocks noChangeAspect="1"/>
                </p:cNvSpPr>
                <p:nvPr/>
              </p:nvSpPr>
              <p:spPr bwMode="auto">
                <a:xfrm>
                  <a:off x="424" y="142"/>
                  <a:ext cx="304" cy="21"/>
                </a:xfrm>
                <a:custGeom>
                  <a:avLst/>
                  <a:gdLst>
                    <a:gd name="T0" fmla="*/ 0 w 304"/>
                    <a:gd name="T1" fmla="*/ 0 h 21"/>
                    <a:gd name="T2" fmla="*/ 19 w 304"/>
                    <a:gd name="T3" fmla="*/ 20 h 21"/>
                    <a:gd name="T4" fmla="*/ 282 w 304"/>
                    <a:gd name="T5" fmla="*/ 21 h 21"/>
                    <a:gd name="T6" fmla="*/ 304 w 304"/>
                    <a:gd name="T7" fmla="*/ 1 h 21"/>
                    <a:gd name="T8" fmla="*/ 0 w 30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1"/>
                    <a:gd name="T17" fmla="*/ 304 w 30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282" y="21"/>
                      </a:lnTo>
                      <a:lnTo>
                        <a:pt x="30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3" name="Freeform 3235"/>
                <p:cNvSpPr>
                  <a:spLocks noChangeAspect="1"/>
                </p:cNvSpPr>
                <p:nvPr/>
              </p:nvSpPr>
              <p:spPr bwMode="auto">
                <a:xfrm>
                  <a:off x="401" y="24"/>
                  <a:ext cx="397" cy="119"/>
                </a:xfrm>
                <a:custGeom>
                  <a:avLst/>
                  <a:gdLst>
                    <a:gd name="T0" fmla="*/ 23 w 397"/>
                    <a:gd name="T1" fmla="*/ 118 h 119"/>
                    <a:gd name="T2" fmla="*/ 17 w 397"/>
                    <a:gd name="T3" fmla="*/ 109 h 119"/>
                    <a:gd name="T4" fmla="*/ 17 w 397"/>
                    <a:gd name="T5" fmla="*/ 87 h 119"/>
                    <a:gd name="T6" fmla="*/ 0 w 397"/>
                    <a:gd name="T7" fmla="*/ 87 h 119"/>
                    <a:gd name="T8" fmla="*/ 0 w 397"/>
                    <a:gd name="T9" fmla="*/ 47 h 119"/>
                    <a:gd name="T10" fmla="*/ 19 w 397"/>
                    <a:gd name="T11" fmla="*/ 40 h 119"/>
                    <a:gd name="T12" fmla="*/ 33 w 397"/>
                    <a:gd name="T13" fmla="*/ 40 h 119"/>
                    <a:gd name="T14" fmla="*/ 99 w 397"/>
                    <a:gd name="T15" fmla="*/ 0 h 119"/>
                    <a:gd name="T16" fmla="*/ 291 w 397"/>
                    <a:gd name="T17" fmla="*/ 1 h 119"/>
                    <a:gd name="T18" fmla="*/ 296 w 397"/>
                    <a:gd name="T19" fmla="*/ 7 h 119"/>
                    <a:gd name="T20" fmla="*/ 295 w 397"/>
                    <a:gd name="T21" fmla="*/ 24 h 119"/>
                    <a:gd name="T22" fmla="*/ 309 w 397"/>
                    <a:gd name="T23" fmla="*/ 32 h 119"/>
                    <a:gd name="T24" fmla="*/ 356 w 397"/>
                    <a:gd name="T25" fmla="*/ 32 h 119"/>
                    <a:gd name="T26" fmla="*/ 397 w 397"/>
                    <a:gd name="T27" fmla="*/ 94 h 119"/>
                    <a:gd name="T28" fmla="*/ 397 w 397"/>
                    <a:gd name="T29" fmla="*/ 115 h 119"/>
                    <a:gd name="T30" fmla="*/ 310 w 397"/>
                    <a:gd name="T31" fmla="*/ 113 h 119"/>
                    <a:gd name="T32" fmla="*/ 309 w 397"/>
                    <a:gd name="T33" fmla="*/ 119 h 119"/>
                    <a:gd name="T34" fmla="*/ 23 w 397"/>
                    <a:gd name="T35" fmla="*/ 118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7"/>
                    <a:gd name="T55" fmla="*/ 0 h 119"/>
                    <a:gd name="T56" fmla="*/ 397 w 397"/>
                    <a:gd name="T57" fmla="*/ 119 h 1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7" h="119">
                      <a:moveTo>
                        <a:pt x="23" y="118"/>
                      </a:moveTo>
                      <a:lnTo>
                        <a:pt x="17" y="109"/>
                      </a:lnTo>
                      <a:lnTo>
                        <a:pt x="17" y="87"/>
                      </a:lnTo>
                      <a:lnTo>
                        <a:pt x="0" y="87"/>
                      </a:lnTo>
                      <a:lnTo>
                        <a:pt x="0" y="47"/>
                      </a:lnTo>
                      <a:lnTo>
                        <a:pt x="19" y="40"/>
                      </a:lnTo>
                      <a:lnTo>
                        <a:pt x="33" y="40"/>
                      </a:lnTo>
                      <a:lnTo>
                        <a:pt x="99" y="0"/>
                      </a:lnTo>
                      <a:lnTo>
                        <a:pt x="291" y="1"/>
                      </a:lnTo>
                      <a:lnTo>
                        <a:pt x="296" y="7"/>
                      </a:lnTo>
                      <a:lnTo>
                        <a:pt x="295" y="24"/>
                      </a:lnTo>
                      <a:lnTo>
                        <a:pt x="309" y="32"/>
                      </a:lnTo>
                      <a:lnTo>
                        <a:pt x="356" y="32"/>
                      </a:lnTo>
                      <a:lnTo>
                        <a:pt x="397" y="94"/>
                      </a:lnTo>
                      <a:lnTo>
                        <a:pt x="397" y="115"/>
                      </a:lnTo>
                      <a:lnTo>
                        <a:pt x="310" y="113"/>
                      </a:lnTo>
                      <a:lnTo>
                        <a:pt x="309" y="119"/>
                      </a:lnTo>
                      <a:lnTo>
                        <a:pt x="23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4" name="Rectangle 3242"/>
                <p:cNvSpPr>
                  <a:spLocks noChangeAspect="1" noChangeArrowheads="1"/>
                </p:cNvSpPr>
                <p:nvPr/>
              </p:nvSpPr>
              <p:spPr bwMode="auto">
                <a:xfrm>
                  <a:off x="554" y="59"/>
                  <a:ext cx="63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5" name="Rectangle 3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63" y="59"/>
                  <a:ext cx="45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6" name="AutoShape 3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" y="50"/>
                  <a:ext cx="234" cy="92"/>
                </a:xfrm>
                <a:prstGeom prst="roundRect">
                  <a:avLst>
                    <a:gd name="adj" fmla="val 7606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7" name="Freeform 3245"/>
                <p:cNvSpPr>
                  <a:spLocks noChangeAspect="1"/>
                </p:cNvSpPr>
                <p:nvPr/>
              </p:nvSpPr>
              <p:spPr bwMode="auto">
                <a:xfrm>
                  <a:off x="690" y="56"/>
                  <a:ext cx="108" cy="83"/>
                </a:xfrm>
                <a:custGeom>
                  <a:avLst/>
                  <a:gdLst>
                    <a:gd name="T0" fmla="*/ 0 w 108"/>
                    <a:gd name="T1" fmla="*/ 0 h 82"/>
                    <a:gd name="T2" fmla="*/ 68 w 108"/>
                    <a:gd name="T3" fmla="*/ 0 h 82"/>
                    <a:gd name="T4" fmla="*/ 108 w 108"/>
                    <a:gd name="T5" fmla="*/ 62 h 82"/>
                    <a:gd name="T6" fmla="*/ 107 w 108"/>
                    <a:gd name="T7" fmla="*/ 83 h 82"/>
                    <a:gd name="T8" fmla="*/ 6 w 108"/>
                    <a:gd name="T9" fmla="*/ 81 h 82"/>
                    <a:gd name="T10" fmla="*/ 0 w 108"/>
                    <a:gd name="T11" fmla="*/ 75 h 82"/>
                    <a:gd name="T12" fmla="*/ 0 w 108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82"/>
                    <a:gd name="T23" fmla="*/ 108 w 108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8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108" y="61"/>
                      </a:lnTo>
                      <a:lnTo>
                        <a:pt x="107" y="82"/>
                      </a:lnTo>
                      <a:lnTo>
                        <a:pt x="6" y="80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8" name="Freeform 3246"/>
                <p:cNvSpPr>
                  <a:spLocks noChangeAspect="1"/>
                </p:cNvSpPr>
                <p:nvPr/>
              </p:nvSpPr>
              <p:spPr bwMode="auto">
                <a:xfrm>
                  <a:off x="617" y="50"/>
                  <a:ext cx="36" cy="92"/>
                </a:xfrm>
                <a:custGeom>
                  <a:avLst/>
                  <a:gdLst>
                    <a:gd name="T0" fmla="*/ 0 w 36"/>
                    <a:gd name="T1" fmla="*/ 9 h 92"/>
                    <a:gd name="T2" fmla="*/ 10 w 36"/>
                    <a:gd name="T3" fmla="*/ 0 h 92"/>
                    <a:gd name="T4" fmla="*/ 36 w 36"/>
                    <a:gd name="T5" fmla="*/ 0 h 92"/>
                    <a:gd name="T6" fmla="*/ 36 w 36"/>
                    <a:gd name="T7" fmla="*/ 92 h 92"/>
                    <a:gd name="T8" fmla="*/ 11 w 36"/>
                    <a:gd name="T9" fmla="*/ 92 h 92"/>
                    <a:gd name="T10" fmla="*/ 0 w 36"/>
                    <a:gd name="T11" fmla="*/ 78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92"/>
                    <a:gd name="T20" fmla="*/ 36 w 36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92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11" y="92"/>
                      </a:lnTo>
                      <a:lnTo>
                        <a:pt x="0" y="7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" name="Freeform 3248"/>
                <p:cNvSpPr>
                  <a:spLocks noChangeAspect="1"/>
                </p:cNvSpPr>
                <p:nvPr/>
              </p:nvSpPr>
              <p:spPr bwMode="auto">
                <a:xfrm>
                  <a:off x="666" y="50"/>
                  <a:ext cx="18" cy="92"/>
                </a:xfrm>
                <a:custGeom>
                  <a:avLst/>
                  <a:gdLst>
                    <a:gd name="T0" fmla="*/ 7 w 18"/>
                    <a:gd name="T1" fmla="*/ 0 h 92"/>
                    <a:gd name="T2" fmla="*/ 7 w 18"/>
                    <a:gd name="T3" fmla="*/ 21 h 92"/>
                    <a:gd name="T4" fmla="*/ 10 w 18"/>
                    <a:gd name="T5" fmla="*/ 27 h 92"/>
                    <a:gd name="T6" fmla="*/ 10 w 18"/>
                    <a:gd name="T7" fmla="*/ 44 h 92"/>
                    <a:gd name="T8" fmla="*/ 18 w 18"/>
                    <a:gd name="T9" fmla="*/ 62 h 92"/>
                    <a:gd name="T10" fmla="*/ 6 w 18"/>
                    <a:gd name="T11" fmla="*/ 73 h 92"/>
                    <a:gd name="T12" fmla="*/ 7 w 18"/>
                    <a:gd name="T13" fmla="*/ 86 h 92"/>
                    <a:gd name="T14" fmla="*/ 0 w 18"/>
                    <a:gd name="T15" fmla="*/ 92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92"/>
                    <a:gd name="T26" fmla="*/ 18 w 18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92">
                      <a:moveTo>
                        <a:pt x="7" y="0"/>
                      </a:moveTo>
                      <a:lnTo>
                        <a:pt x="7" y="21"/>
                      </a:lnTo>
                      <a:lnTo>
                        <a:pt x="10" y="27"/>
                      </a:lnTo>
                      <a:lnTo>
                        <a:pt x="10" y="44"/>
                      </a:lnTo>
                      <a:lnTo>
                        <a:pt x="18" y="62"/>
                      </a:lnTo>
                      <a:lnTo>
                        <a:pt x="6" y="73"/>
                      </a:lnTo>
                      <a:lnTo>
                        <a:pt x="7" y="86"/>
                      </a:lnTo>
                      <a:lnTo>
                        <a:pt x="0" y="9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" name="Freeform 3249"/>
                <p:cNvSpPr>
                  <a:spLocks noChangeAspect="1"/>
                </p:cNvSpPr>
                <p:nvPr/>
              </p:nvSpPr>
              <p:spPr bwMode="auto">
                <a:xfrm>
                  <a:off x="418" y="101"/>
                  <a:ext cx="53" cy="18"/>
                </a:xfrm>
                <a:custGeom>
                  <a:avLst/>
                  <a:gdLst>
                    <a:gd name="T0" fmla="*/ 0 w 53"/>
                    <a:gd name="T1" fmla="*/ 10 h 18"/>
                    <a:gd name="T2" fmla="*/ 10 w 53"/>
                    <a:gd name="T3" fmla="*/ 0 h 18"/>
                    <a:gd name="T4" fmla="*/ 39 w 53"/>
                    <a:gd name="T5" fmla="*/ 0 h 18"/>
                    <a:gd name="T6" fmla="*/ 53 w 53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8"/>
                    <a:gd name="T14" fmla="*/ 53 w 5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8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39" y="0"/>
                      </a:lnTo>
                      <a:lnTo>
                        <a:pt x="53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1" name="Freeform 3250"/>
                <p:cNvSpPr>
                  <a:spLocks noChangeAspect="1"/>
                </p:cNvSpPr>
                <p:nvPr/>
              </p:nvSpPr>
              <p:spPr bwMode="auto">
                <a:xfrm>
                  <a:off x="417" y="64"/>
                  <a:ext cx="16" cy="38"/>
                </a:xfrm>
                <a:custGeom>
                  <a:avLst/>
                  <a:gdLst>
                    <a:gd name="T0" fmla="*/ 9 w 16"/>
                    <a:gd name="T1" fmla="*/ 38 h 38"/>
                    <a:gd name="T2" fmla="*/ 0 w 16"/>
                    <a:gd name="T3" fmla="*/ 24 h 38"/>
                    <a:gd name="T4" fmla="*/ 16 w 16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38"/>
                    <a:gd name="T11" fmla="*/ 16 w 16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38">
                      <a:moveTo>
                        <a:pt x="9" y="38"/>
                      </a:moveTo>
                      <a:lnTo>
                        <a:pt x="0" y="2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2" name="Freeform 3251"/>
                <p:cNvSpPr>
                  <a:spLocks noChangeAspect="1"/>
                </p:cNvSpPr>
                <p:nvPr/>
              </p:nvSpPr>
              <p:spPr bwMode="auto">
                <a:xfrm>
                  <a:off x="435" y="60"/>
                  <a:ext cx="22" cy="41"/>
                </a:xfrm>
                <a:custGeom>
                  <a:avLst/>
                  <a:gdLst>
                    <a:gd name="T0" fmla="*/ 10 w 22"/>
                    <a:gd name="T1" fmla="*/ 41 h 41"/>
                    <a:gd name="T2" fmla="*/ 0 w 22"/>
                    <a:gd name="T3" fmla="*/ 26 h 41"/>
                    <a:gd name="T4" fmla="*/ 22 w 22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41"/>
                    <a:gd name="T11" fmla="*/ 22 w 22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41">
                      <a:moveTo>
                        <a:pt x="10" y="41"/>
                      </a:moveTo>
                      <a:lnTo>
                        <a:pt x="0" y="26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3" name="Freeform 3252"/>
                <p:cNvSpPr>
                  <a:spLocks noChangeAspect="1"/>
                </p:cNvSpPr>
                <p:nvPr/>
              </p:nvSpPr>
              <p:spPr bwMode="auto">
                <a:xfrm>
                  <a:off x="433" y="60"/>
                  <a:ext cx="38" cy="22"/>
                </a:xfrm>
                <a:custGeom>
                  <a:avLst/>
                  <a:gdLst>
                    <a:gd name="T0" fmla="*/ 0 w 38"/>
                    <a:gd name="T1" fmla="*/ 4 h 22"/>
                    <a:gd name="T2" fmla="*/ 15 w 38"/>
                    <a:gd name="T3" fmla="*/ 0 h 22"/>
                    <a:gd name="T4" fmla="*/ 25 w 38"/>
                    <a:gd name="T5" fmla="*/ 0 h 22"/>
                    <a:gd name="T6" fmla="*/ 38 w 38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22"/>
                    <a:gd name="T14" fmla="*/ 38 w 38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22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8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4" name="Line 32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" y="59"/>
                  <a:ext cx="9" cy="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5" name="Freeform 3254"/>
                <p:cNvSpPr>
                  <a:spLocks noChangeAspect="1"/>
                </p:cNvSpPr>
                <p:nvPr/>
              </p:nvSpPr>
              <p:spPr bwMode="auto">
                <a:xfrm>
                  <a:off x="453" y="25"/>
                  <a:ext cx="48" cy="35"/>
                </a:xfrm>
                <a:custGeom>
                  <a:avLst/>
                  <a:gdLst>
                    <a:gd name="T0" fmla="*/ 0 w 48"/>
                    <a:gd name="T1" fmla="*/ 35 h 35"/>
                    <a:gd name="T2" fmla="*/ 33 w 48"/>
                    <a:gd name="T3" fmla="*/ 13 h 35"/>
                    <a:gd name="T4" fmla="*/ 48 w 48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5"/>
                    <a:gd name="T11" fmla="*/ 48 w 48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5">
                      <a:moveTo>
                        <a:pt x="0" y="35"/>
                      </a:moveTo>
                      <a:lnTo>
                        <a:pt x="33" y="13"/>
                      </a:lnTo>
                      <a:lnTo>
                        <a:pt x="48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6" name="Group 3261"/>
                <p:cNvGrpSpPr>
                  <a:grpSpLocks noChangeAspect="1"/>
                </p:cNvGrpSpPr>
                <p:nvPr/>
              </p:nvGrpSpPr>
              <p:grpSpPr bwMode="auto">
                <a:xfrm>
                  <a:off x="401" y="97"/>
                  <a:ext cx="32" cy="34"/>
                  <a:chOff x="401" y="97"/>
                  <a:chExt cx="32" cy="34"/>
                </a:xfrm>
                <a:grpFill/>
              </p:grpSpPr>
              <p:grpSp>
                <p:nvGrpSpPr>
                  <p:cNvPr id="901" name="Group 3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97"/>
                    <a:ext cx="27" cy="23"/>
                    <a:chOff x="406" y="97"/>
                    <a:chExt cx="27" cy="23"/>
                  </a:xfrm>
                  <a:grpFill/>
                </p:grpSpPr>
                <p:sp>
                  <p:nvSpPr>
                    <p:cNvPr id="905" name="Oval 32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4" y="99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6" name="Freeform 3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" y="98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02" name="Group 32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1" y="108"/>
                    <a:ext cx="27" cy="23"/>
                    <a:chOff x="401" y="108"/>
                    <a:chExt cx="27" cy="23"/>
                  </a:xfrm>
                  <a:grpFill/>
                </p:grpSpPr>
                <p:sp>
                  <p:nvSpPr>
                    <p:cNvPr id="903" name="Oval 32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399" y="110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4" name="Freeform 3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109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17" name="Freeform 3269"/>
                <p:cNvSpPr>
                  <a:spLocks noChangeAspect="1"/>
                </p:cNvSpPr>
                <p:nvPr/>
              </p:nvSpPr>
              <p:spPr bwMode="auto">
                <a:xfrm>
                  <a:off x="429" y="112"/>
                  <a:ext cx="16" cy="26"/>
                </a:xfrm>
                <a:custGeom>
                  <a:avLst/>
                  <a:gdLst>
                    <a:gd name="T0" fmla="*/ 0 w 16"/>
                    <a:gd name="T1" fmla="*/ 24 h 26"/>
                    <a:gd name="T2" fmla="*/ 5 w 16"/>
                    <a:gd name="T3" fmla="*/ 26 h 26"/>
                    <a:gd name="T4" fmla="*/ 16 w 16"/>
                    <a:gd name="T5" fmla="*/ 2 h 26"/>
                    <a:gd name="T6" fmla="*/ 11 w 16"/>
                    <a:gd name="T7" fmla="*/ 0 h 26"/>
                    <a:gd name="T8" fmla="*/ 0 w 16"/>
                    <a:gd name="T9" fmla="*/ 24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0" y="24"/>
                      </a:moveTo>
                      <a:lnTo>
                        <a:pt x="5" y="26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8" name="Freeform 3270"/>
                <p:cNvSpPr>
                  <a:spLocks noChangeAspect="1"/>
                </p:cNvSpPr>
                <p:nvPr/>
              </p:nvSpPr>
              <p:spPr bwMode="auto">
                <a:xfrm>
                  <a:off x="441" y="66"/>
                  <a:ext cx="21" cy="30"/>
                </a:xfrm>
                <a:custGeom>
                  <a:avLst/>
                  <a:gdLst>
                    <a:gd name="T0" fmla="*/ 0 w 21"/>
                    <a:gd name="T1" fmla="*/ 30 h 30"/>
                    <a:gd name="T2" fmla="*/ 19 w 21"/>
                    <a:gd name="T3" fmla="*/ 6 h 30"/>
                    <a:gd name="T4" fmla="*/ 21 w 2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30"/>
                    <a:gd name="T11" fmla="*/ 21 w 2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30">
                      <a:moveTo>
                        <a:pt x="0" y="30"/>
                      </a:moveTo>
                      <a:lnTo>
                        <a:pt x="19" y="6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" name="AutoShape 3271"/>
                <p:cNvSpPr>
                  <a:spLocks noChangeAspect="1" noChangeArrowheads="1"/>
                </p:cNvSpPr>
                <p:nvPr/>
              </p:nvSpPr>
              <p:spPr bwMode="auto">
                <a:xfrm>
                  <a:off x="478" y="50"/>
                  <a:ext cx="53" cy="86"/>
                </a:xfrm>
                <a:prstGeom prst="roundRect">
                  <a:avLst>
                    <a:gd name="adj" fmla="val 9435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20" name="Group 3238"/>
                <p:cNvGrpSpPr>
                  <a:grpSpLocks noChangeAspect="1"/>
                </p:cNvGrpSpPr>
                <p:nvPr/>
              </p:nvGrpSpPr>
              <p:grpSpPr bwMode="auto">
                <a:xfrm>
                  <a:off x="522" y="57"/>
                  <a:ext cx="18" cy="19"/>
                  <a:chOff x="522" y="57"/>
                  <a:chExt cx="18" cy="19"/>
                </a:xfrm>
                <a:grpFill/>
              </p:grpSpPr>
              <p:sp>
                <p:nvSpPr>
                  <p:cNvPr id="899" name="AutoShape 3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57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0" name="AutoShape 3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59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1" name="Group 3239"/>
                <p:cNvGrpSpPr>
                  <a:grpSpLocks noChangeAspect="1"/>
                </p:cNvGrpSpPr>
                <p:nvPr/>
              </p:nvGrpSpPr>
              <p:grpSpPr bwMode="auto">
                <a:xfrm>
                  <a:off x="522" y="109"/>
                  <a:ext cx="18" cy="19"/>
                  <a:chOff x="522" y="109"/>
                  <a:chExt cx="18" cy="19"/>
                </a:xfrm>
                <a:grpFill/>
              </p:grpSpPr>
              <p:sp>
                <p:nvSpPr>
                  <p:cNvPr id="897" name="AutoShape 3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109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8" name="AutoShape 3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111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" name="Line 3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45" y="50"/>
                  <a:ext cx="9" cy="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" name="Line 32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1" y="126"/>
                  <a:ext cx="13" cy="1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" name="Freeform 3274"/>
                <p:cNvSpPr>
                  <a:spLocks noChangeAspect="1"/>
                </p:cNvSpPr>
                <p:nvPr/>
              </p:nvSpPr>
              <p:spPr bwMode="auto">
                <a:xfrm>
                  <a:off x="520" y="5"/>
                  <a:ext cx="87" cy="45"/>
                </a:xfrm>
                <a:custGeom>
                  <a:avLst/>
                  <a:gdLst>
                    <a:gd name="T0" fmla="*/ 0 w 87"/>
                    <a:gd name="T1" fmla="*/ 45 h 45"/>
                    <a:gd name="T2" fmla="*/ 16 w 87"/>
                    <a:gd name="T3" fmla="*/ 0 h 45"/>
                    <a:gd name="T4" fmla="*/ 67 w 87"/>
                    <a:gd name="T5" fmla="*/ 0 h 45"/>
                    <a:gd name="T6" fmla="*/ 67 w 87"/>
                    <a:gd name="T7" fmla="*/ 18 h 45"/>
                    <a:gd name="T8" fmla="*/ 77 w 87"/>
                    <a:gd name="T9" fmla="*/ 18 h 45"/>
                    <a:gd name="T10" fmla="*/ 77 w 87"/>
                    <a:gd name="T11" fmla="*/ 30 h 45"/>
                    <a:gd name="T12" fmla="*/ 87 w 87"/>
                    <a:gd name="T13" fmla="*/ 30 h 45"/>
                    <a:gd name="T14" fmla="*/ 87 w 87"/>
                    <a:gd name="T15" fmla="*/ 45 h 45"/>
                    <a:gd name="T16" fmla="*/ 0 w 87"/>
                    <a:gd name="T17" fmla="*/ 4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5"/>
                    <a:gd name="T29" fmla="*/ 87 w 8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5">
                      <a:moveTo>
                        <a:pt x="0" y="45"/>
                      </a:moveTo>
                      <a:lnTo>
                        <a:pt x="16" y="0"/>
                      </a:lnTo>
                      <a:lnTo>
                        <a:pt x="67" y="0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77" y="30"/>
                      </a:lnTo>
                      <a:lnTo>
                        <a:pt x="87" y="30"/>
                      </a:lnTo>
                      <a:lnTo>
                        <a:pt x="87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" name="Rectangle 327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" y="35"/>
                  <a:ext cx="30" cy="1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" name="Rectangle 327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3"/>
                  <a:ext cx="21" cy="1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" name="Freeform 3277"/>
                <p:cNvSpPr>
                  <a:spLocks noChangeAspect="1"/>
                </p:cNvSpPr>
                <p:nvPr/>
              </p:nvSpPr>
              <p:spPr bwMode="auto">
                <a:xfrm>
                  <a:off x="540" y="5"/>
                  <a:ext cx="13" cy="45"/>
                </a:xfrm>
                <a:custGeom>
                  <a:avLst/>
                  <a:gdLst>
                    <a:gd name="T0" fmla="*/ 4 w 13"/>
                    <a:gd name="T1" fmla="*/ 0 h 45"/>
                    <a:gd name="T2" fmla="*/ 0 w 13"/>
                    <a:gd name="T3" fmla="*/ 11 h 45"/>
                    <a:gd name="T4" fmla="*/ 7 w 13"/>
                    <a:gd name="T5" fmla="*/ 14 h 45"/>
                    <a:gd name="T6" fmla="*/ 2 w 13"/>
                    <a:gd name="T7" fmla="*/ 27 h 45"/>
                    <a:gd name="T8" fmla="*/ 9 w 13"/>
                    <a:gd name="T9" fmla="*/ 29 h 45"/>
                    <a:gd name="T10" fmla="*/ 7 w 13"/>
                    <a:gd name="T11" fmla="*/ 36 h 45"/>
                    <a:gd name="T12" fmla="*/ 13 w 13"/>
                    <a:gd name="T13" fmla="*/ 39 h 45"/>
                    <a:gd name="T14" fmla="*/ 12 w 1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5"/>
                    <a:gd name="T26" fmla="*/ 13 w 1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5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7" y="14"/>
                      </a:lnTo>
                      <a:lnTo>
                        <a:pt x="2" y="27"/>
                      </a:lnTo>
                      <a:lnTo>
                        <a:pt x="9" y="29"/>
                      </a:lnTo>
                      <a:lnTo>
                        <a:pt x="7" y="36"/>
                      </a:lnTo>
                      <a:lnTo>
                        <a:pt x="13" y="39"/>
                      </a:lnTo>
                      <a:lnTo>
                        <a:pt x="12" y="4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" name="Freeform 3278"/>
                <p:cNvSpPr>
                  <a:spLocks noChangeAspect="1"/>
                </p:cNvSpPr>
                <p:nvPr/>
              </p:nvSpPr>
              <p:spPr bwMode="auto">
                <a:xfrm>
                  <a:off x="547" y="19"/>
                  <a:ext cx="36" cy="4"/>
                </a:xfrm>
                <a:custGeom>
                  <a:avLst/>
                  <a:gdLst>
                    <a:gd name="T0" fmla="*/ 0 w 36"/>
                    <a:gd name="T1" fmla="*/ 0 h 4"/>
                    <a:gd name="T2" fmla="*/ 31 w 36"/>
                    <a:gd name="T3" fmla="*/ 0 h 4"/>
                    <a:gd name="T4" fmla="*/ 36 w 36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"/>
                    <a:gd name="T11" fmla="*/ 36 w 3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6" y="4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" name="Freeform 3279"/>
                <p:cNvSpPr>
                  <a:spLocks noChangeAspect="1"/>
                </p:cNvSpPr>
                <p:nvPr/>
              </p:nvSpPr>
              <p:spPr bwMode="auto">
                <a:xfrm>
                  <a:off x="578" y="0"/>
                  <a:ext cx="5" cy="50"/>
                </a:xfrm>
                <a:custGeom>
                  <a:avLst/>
                  <a:gdLst>
                    <a:gd name="T0" fmla="*/ 0 w 5"/>
                    <a:gd name="T1" fmla="*/ 0 h 50"/>
                    <a:gd name="T2" fmla="*/ 0 w 5"/>
                    <a:gd name="T3" fmla="*/ 50 h 50"/>
                    <a:gd name="T4" fmla="*/ 5 w 5"/>
                    <a:gd name="T5" fmla="*/ 50 h 50"/>
                    <a:gd name="T6" fmla="*/ 5 w 5"/>
                    <a:gd name="T7" fmla="*/ 0 h 50"/>
                    <a:gd name="T8" fmla="*/ 0 w 5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0"/>
                    <a:gd name="T17" fmla="*/ 5 w 5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5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" name="Freeform 3280"/>
                <p:cNvSpPr>
                  <a:spLocks noChangeAspect="1"/>
                </p:cNvSpPr>
                <p:nvPr/>
              </p:nvSpPr>
              <p:spPr bwMode="auto">
                <a:xfrm>
                  <a:off x="589" y="0"/>
                  <a:ext cx="8" cy="35"/>
                </a:xfrm>
                <a:custGeom>
                  <a:avLst/>
                  <a:gdLst>
                    <a:gd name="T0" fmla="*/ 0 w 8"/>
                    <a:gd name="T1" fmla="*/ 35 h 35"/>
                    <a:gd name="T2" fmla="*/ 2 w 8"/>
                    <a:gd name="T3" fmla="*/ 0 h 35"/>
                    <a:gd name="T4" fmla="*/ 7 w 8"/>
                    <a:gd name="T5" fmla="*/ 0 h 35"/>
                    <a:gd name="T6" fmla="*/ 8 w 8"/>
                    <a:gd name="T7" fmla="*/ 35 h 35"/>
                    <a:gd name="T8" fmla="*/ 0 w 8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5"/>
                    <a:gd name="T17" fmla="*/ 8 w 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5">
                      <a:moveTo>
                        <a:pt x="0" y="35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8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" name="Freeform 3281"/>
                <p:cNvSpPr>
                  <a:spLocks noChangeAspect="1"/>
                </p:cNvSpPr>
                <p:nvPr/>
              </p:nvSpPr>
              <p:spPr bwMode="auto">
                <a:xfrm>
                  <a:off x="498" y="6"/>
                  <a:ext cx="5" cy="18"/>
                </a:xfrm>
                <a:custGeom>
                  <a:avLst/>
                  <a:gdLst>
                    <a:gd name="T0" fmla="*/ 0 w 5"/>
                    <a:gd name="T1" fmla="*/ 18 h 18"/>
                    <a:gd name="T2" fmla="*/ 2 w 5"/>
                    <a:gd name="T3" fmla="*/ 1 h 18"/>
                    <a:gd name="T4" fmla="*/ 5 w 5"/>
                    <a:gd name="T5" fmla="*/ 0 h 18"/>
                    <a:gd name="T6" fmla="*/ 5 w 5"/>
                    <a:gd name="T7" fmla="*/ 18 h 18"/>
                    <a:gd name="T8" fmla="*/ 0 w 5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8"/>
                    <a:gd name="T17" fmla="*/ 5 w 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8">
                      <a:moveTo>
                        <a:pt x="0" y="18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" name="Freeform 3282"/>
                <p:cNvSpPr>
                  <a:spLocks noChangeAspect="1"/>
                </p:cNvSpPr>
                <p:nvPr/>
              </p:nvSpPr>
              <p:spPr bwMode="auto">
                <a:xfrm>
                  <a:off x="672" y="94"/>
                  <a:ext cx="4" cy="30"/>
                </a:xfrm>
                <a:custGeom>
                  <a:avLst/>
                  <a:gdLst>
                    <a:gd name="T0" fmla="*/ 4 w 4"/>
                    <a:gd name="T1" fmla="*/ 0 h 30"/>
                    <a:gd name="T2" fmla="*/ 0 w 4"/>
                    <a:gd name="T3" fmla="*/ 3 h 30"/>
                    <a:gd name="T4" fmla="*/ 0 w 4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0"/>
                    <a:gd name="T11" fmla="*/ 4 w 4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0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" name="Line 328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112"/>
                  <a:ext cx="34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4" name="Freeform 3284"/>
                <p:cNvSpPr>
                  <a:spLocks noChangeAspect="1"/>
                </p:cNvSpPr>
                <p:nvPr/>
              </p:nvSpPr>
              <p:spPr bwMode="auto">
                <a:xfrm>
                  <a:off x="769" y="66"/>
                  <a:ext cx="23" cy="27"/>
                </a:xfrm>
                <a:custGeom>
                  <a:avLst/>
                  <a:gdLst>
                    <a:gd name="T0" fmla="*/ 0 w 23"/>
                    <a:gd name="T1" fmla="*/ 7 h 27"/>
                    <a:gd name="T2" fmla="*/ 10 w 23"/>
                    <a:gd name="T3" fmla="*/ 0 h 27"/>
                    <a:gd name="T4" fmla="*/ 23 w 23"/>
                    <a:gd name="T5" fmla="*/ 19 h 27"/>
                    <a:gd name="T6" fmla="*/ 13 w 23"/>
                    <a:gd name="T7" fmla="*/ 27 h 27"/>
                    <a:gd name="T8" fmla="*/ 0 w 23"/>
                    <a:gd name="T9" fmla="*/ 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7"/>
                    <a:gd name="T17" fmla="*/ 23 w 2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7">
                      <a:moveTo>
                        <a:pt x="0" y="7"/>
                      </a:moveTo>
                      <a:lnTo>
                        <a:pt x="10" y="0"/>
                      </a:lnTo>
                      <a:lnTo>
                        <a:pt x="23" y="19"/>
                      </a:lnTo>
                      <a:lnTo>
                        <a:pt x="13" y="2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" name="Freeform 3285"/>
                <p:cNvSpPr>
                  <a:spLocks noChangeAspect="1"/>
                </p:cNvSpPr>
                <p:nvPr/>
              </p:nvSpPr>
              <p:spPr bwMode="auto">
                <a:xfrm>
                  <a:off x="782" y="89"/>
                  <a:ext cx="15" cy="27"/>
                </a:xfrm>
                <a:custGeom>
                  <a:avLst/>
                  <a:gdLst>
                    <a:gd name="T0" fmla="*/ 0 w 15"/>
                    <a:gd name="T1" fmla="*/ 4 h 27"/>
                    <a:gd name="T2" fmla="*/ 5 w 15"/>
                    <a:gd name="T3" fmla="*/ 0 h 27"/>
                    <a:gd name="T4" fmla="*/ 15 w 15"/>
                    <a:gd name="T5" fmla="*/ 0 h 27"/>
                    <a:gd name="T6" fmla="*/ 15 w 15"/>
                    <a:gd name="T7" fmla="*/ 27 h 27"/>
                    <a:gd name="T8" fmla="*/ 0 w 15"/>
                    <a:gd name="T9" fmla="*/ 4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15" y="2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6" name="AutoShape 3286"/>
                <p:cNvSpPr>
                  <a:spLocks noChangeAspect="1" noChangeArrowheads="1"/>
                </p:cNvSpPr>
                <p:nvPr/>
              </p:nvSpPr>
              <p:spPr bwMode="auto">
                <a:xfrm>
                  <a:off x="715" y="38"/>
                  <a:ext cx="14" cy="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7" name="Freeform 3287"/>
                <p:cNvSpPr>
                  <a:spLocks noChangeAspect="1"/>
                </p:cNvSpPr>
                <p:nvPr/>
              </p:nvSpPr>
              <p:spPr bwMode="auto">
                <a:xfrm>
                  <a:off x="716" y="2"/>
                  <a:ext cx="11" cy="36"/>
                </a:xfrm>
                <a:custGeom>
                  <a:avLst/>
                  <a:gdLst>
                    <a:gd name="T0" fmla="*/ 3 w 11"/>
                    <a:gd name="T1" fmla="*/ 36 h 36"/>
                    <a:gd name="T2" fmla="*/ 0 w 11"/>
                    <a:gd name="T3" fmla="*/ 28 h 36"/>
                    <a:gd name="T4" fmla="*/ 3 w 11"/>
                    <a:gd name="T5" fmla="*/ 0 h 36"/>
                    <a:gd name="T6" fmla="*/ 8 w 11"/>
                    <a:gd name="T7" fmla="*/ 0 h 36"/>
                    <a:gd name="T8" fmla="*/ 11 w 11"/>
                    <a:gd name="T9" fmla="*/ 28 h 36"/>
                    <a:gd name="T10" fmla="*/ 9 w 11"/>
                    <a:gd name="T11" fmla="*/ 36 h 36"/>
                    <a:gd name="T12" fmla="*/ 3 w 11"/>
                    <a:gd name="T13" fmla="*/ 36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6"/>
                    <a:gd name="T23" fmla="*/ 11 w 11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6">
                      <a:moveTo>
                        <a:pt x="3" y="36"/>
                      </a:moveTo>
                      <a:lnTo>
                        <a:pt x="0" y="28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28"/>
                      </a:lnTo>
                      <a:lnTo>
                        <a:pt x="9" y="36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" name="AutoShape 3288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25"/>
                  <a:ext cx="33" cy="13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9" name="AutoShape 3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38"/>
                  <a:ext cx="39" cy="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" name="Freeform 3290"/>
                <p:cNvSpPr>
                  <a:spLocks noChangeAspect="1"/>
                </p:cNvSpPr>
                <p:nvPr/>
              </p:nvSpPr>
              <p:spPr bwMode="auto">
                <a:xfrm>
                  <a:off x="365" y="71"/>
                  <a:ext cx="36" cy="42"/>
                </a:xfrm>
                <a:custGeom>
                  <a:avLst/>
                  <a:gdLst>
                    <a:gd name="T0" fmla="*/ 36 w 36"/>
                    <a:gd name="T1" fmla="*/ 0 h 42"/>
                    <a:gd name="T2" fmla="*/ 0 w 36"/>
                    <a:gd name="T3" fmla="*/ 9 h 42"/>
                    <a:gd name="T4" fmla="*/ 0 w 36"/>
                    <a:gd name="T5" fmla="*/ 30 h 42"/>
                    <a:gd name="T6" fmla="*/ 36 w 36"/>
                    <a:gd name="T7" fmla="*/ 42 h 42"/>
                    <a:gd name="T8" fmla="*/ 36 w 3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2"/>
                    <a:gd name="T17" fmla="*/ 36 w 3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2">
                      <a:moveTo>
                        <a:pt x="36" y="0"/>
                      </a:moveTo>
                      <a:lnTo>
                        <a:pt x="0" y="9"/>
                      </a:lnTo>
                      <a:lnTo>
                        <a:pt x="0" y="30"/>
                      </a:lnTo>
                      <a:lnTo>
                        <a:pt x="36" y="4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" name="AutoShape 3291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80"/>
                  <a:ext cx="6" cy="2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" name="Freeform 3292"/>
                <p:cNvSpPr>
                  <a:spLocks noChangeAspect="1"/>
                </p:cNvSpPr>
                <p:nvPr/>
              </p:nvSpPr>
              <p:spPr bwMode="auto">
                <a:xfrm>
                  <a:off x="169" y="82"/>
                  <a:ext cx="190" cy="17"/>
                </a:xfrm>
                <a:custGeom>
                  <a:avLst/>
                  <a:gdLst>
                    <a:gd name="T0" fmla="*/ 190 w 190"/>
                    <a:gd name="T1" fmla="*/ 0 h 17"/>
                    <a:gd name="T2" fmla="*/ 0 w 190"/>
                    <a:gd name="T3" fmla="*/ 1 h 17"/>
                    <a:gd name="T4" fmla="*/ 0 w 190"/>
                    <a:gd name="T5" fmla="*/ 9 h 17"/>
                    <a:gd name="T6" fmla="*/ 190 w 190"/>
                    <a:gd name="T7" fmla="*/ 17 h 17"/>
                    <a:gd name="T8" fmla="*/ 190 w 19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17"/>
                    <a:gd name="T17" fmla="*/ 190 w 19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17">
                      <a:moveTo>
                        <a:pt x="190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90" y="17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3" name="Freeform 3293"/>
                <p:cNvSpPr>
                  <a:spLocks noChangeAspect="1"/>
                </p:cNvSpPr>
                <p:nvPr/>
              </p:nvSpPr>
              <p:spPr bwMode="auto">
                <a:xfrm>
                  <a:off x="134" y="81"/>
                  <a:ext cx="28" cy="11"/>
                </a:xfrm>
                <a:custGeom>
                  <a:avLst/>
                  <a:gdLst>
                    <a:gd name="T0" fmla="*/ 28 w 28"/>
                    <a:gd name="T1" fmla="*/ 2 h 11"/>
                    <a:gd name="T2" fmla="*/ 16 w 28"/>
                    <a:gd name="T3" fmla="*/ 2 h 11"/>
                    <a:gd name="T4" fmla="*/ 14 w 28"/>
                    <a:gd name="T5" fmla="*/ 5 h 11"/>
                    <a:gd name="T6" fmla="*/ 7 w 28"/>
                    <a:gd name="T7" fmla="*/ 5 h 11"/>
                    <a:gd name="T8" fmla="*/ 5 w 28"/>
                    <a:gd name="T9" fmla="*/ 0 h 11"/>
                    <a:gd name="T10" fmla="*/ 0 w 28"/>
                    <a:gd name="T11" fmla="*/ 0 h 11"/>
                    <a:gd name="T12" fmla="*/ 0 w 28"/>
                    <a:gd name="T13" fmla="*/ 11 h 11"/>
                    <a:gd name="T14" fmla="*/ 28 w 28"/>
                    <a:gd name="T15" fmla="*/ 11 h 11"/>
                    <a:gd name="T16" fmla="*/ 28 w 28"/>
                    <a:gd name="T17" fmla="*/ 2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11"/>
                    <a:gd name="T29" fmla="*/ 28 w 2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11">
                      <a:moveTo>
                        <a:pt x="2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8" y="11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4" name="Oval 3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2" y="82"/>
                  <a:ext cx="7" cy="12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45" name="Group 3297"/>
                <p:cNvGrpSpPr>
                  <a:grpSpLocks noChangeAspect="1"/>
                </p:cNvGrpSpPr>
                <p:nvPr/>
              </p:nvGrpSpPr>
              <p:grpSpPr bwMode="auto">
                <a:xfrm>
                  <a:off x="0" y="229"/>
                  <a:ext cx="988" cy="139"/>
                  <a:chOff x="0" y="229"/>
                  <a:chExt cx="988" cy="139"/>
                </a:xfrm>
                <a:grpFill/>
              </p:grpSpPr>
              <p:sp>
                <p:nvSpPr>
                  <p:cNvPr id="854" name="Freeform 3153"/>
                  <p:cNvSpPr>
                    <a:spLocks noChangeAspect="1"/>
                  </p:cNvSpPr>
                  <p:nvPr/>
                </p:nvSpPr>
                <p:spPr bwMode="auto">
                  <a:xfrm>
                    <a:off x="18" y="229"/>
                    <a:ext cx="947" cy="136"/>
                  </a:xfrm>
                  <a:custGeom>
                    <a:avLst/>
                    <a:gdLst>
                      <a:gd name="T0" fmla="*/ 4 w 947"/>
                      <a:gd name="T1" fmla="*/ 72 h 136"/>
                      <a:gd name="T2" fmla="*/ 54 w 947"/>
                      <a:gd name="T3" fmla="*/ 127 h 136"/>
                      <a:gd name="T4" fmla="*/ 907 w 947"/>
                      <a:gd name="T5" fmla="*/ 136 h 136"/>
                      <a:gd name="T6" fmla="*/ 915 w 947"/>
                      <a:gd name="T7" fmla="*/ 126 h 136"/>
                      <a:gd name="T8" fmla="*/ 927 w 947"/>
                      <a:gd name="T9" fmla="*/ 70 h 136"/>
                      <a:gd name="T10" fmla="*/ 936 w 947"/>
                      <a:gd name="T11" fmla="*/ 70 h 136"/>
                      <a:gd name="T12" fmla="*/ 947 w 947"/>
                      <a:gd name="T13" fmla="*/ 18 h 136"/>
                      <a:gd name="T14" fmla="*/ 938 w 947"/>
                      <a:gd name="T15" fmla="*/ 13 h 136"/>
                      <a:gd name="T16" fmla="*/ 90 w 947"/>
                      <a:gd name="T17" fmla="*/ 0 h 136"/>
                      <a:gd name="T18" fmla="*/ 6 w 947"/>
                      <a:gd name="T19" fmla="*/ 44 h 136"/>
                      <a:gd name="T20" fmla="*/ 0 w 947"/>
                      <a:gd name="T21" fmla="*/ 58 h 136"/>
                      <a:gd name="T22" fmla="*/ 4 w 947"/>
                      <a:gd name="T23" fmla="*/ 72 h 1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7"/>
                      <a:gd name="T37" fmla="*/ 0 h 136"/>
                      <a:gd name="T38" fmla="*/ 947 w 947"/>
                      <a:gd name="T39" fmla="*/ 136 h 1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7" h="136">
                        <a:moveTo>
                          <a:pt x="4" y="72"/>
                        </a:moveTo>
                        <a:lnTo>
                          <a:pt x="54" y="127"/>
                        </a:lnTo>
                        <a:lnTo>
                          <a:pt x="907" y="136"/>
                        </a:lnTo>
                        <a:lnTo>
                          <a:pt x="915" y="126"/>
                        </a:lnTo>
                        <a:lnTo>
                          <a:pt x="927" y="70"/>
                        </a:lnTo>
                        <a:lnTo>
                          <a:pt x="936" y="70"/>
                        </a:lnTo>
                        <a:lnTo>
                          <a:pt x="947" y="18"/>
                        </a:lnTo>
                        <a:lnTo>
                          <a:pt x="938" y="13"/>
                        </a:lnTo>
                        <a:lnTo>
                          <a:pt x="90" y="0"/>
                        </a:lnTo>
                        <a:cubicBezTo>
                          <a:pt x="90" y="0"/>
                          <a:pt x="21" y="34"/>
                          <a:pt x="6" y="44"/>
                        </a:cubicBezTo>
                        <a:cubicBezTo>
                          <a:pt x="0" y="51"/>
                          <a:pt x="0" y="53"/>
                          <a:pt x="0" y="58"/>
                        </a:cubicBezTo>
                        <a:cubicBezTo>
                          <a:pt x="0" y="63"/>
                          <a:pt x="3" y="69"/>
                          <a:pt x="4" y="72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" name="Freeform 3154"/>
                  <p:cNvSpPr>
                    <a:spLocks noChangeAspect="1"/>
                  </p:cNvSpPr>
                  <p:nvPr/>
                </p:nvSpPr>
                <p:spPr bwMode="auto">
                  <a:xfrm>
                    <a:off x="30" y="242"/>
                    <a:ext cx="926" cy="111"/>
                  </a:xfrm>
                  <a:custGeom>
                    <a:avLst/>
                    <a:gdLst>
                      <a:gd name="T0" fmla="*/ 48 w 926"/>
                      <a:gd name="T1" fmla="*/ 101 h 111"/>
                      <a:gd name="T2" fmla="*/ 895 w 926"/>
                      <a:gd name="T3" fmla="*/ 111 h 111"/>
                      <a:gd name="T4" fmla="*/ 908 w 926"/>
                      <a:gd name="T5" fmla="*/ 57 h 111"/>
                      <a:gd name="T6" fmla="*/ 916 w 926"/>
                      <a:gd name="T7" fmla="*/ 57 h 111"/>
                      <a:gd name="T8" fmla="*/ 926 w 926"/>
                      <a:gd name="T9" fmla="*/ 11 h 111"/>
                      <a:gd name="T10" fmla="*/ 81 w 926"/>
                      <a:gd name="T11" fmla="*/ 0 h 111"/>
                      <a:gd name="T12" fmla="*/ 4 w 926"/>
                      <a:gd name="T13" fmla="*/ 39 h 111"/>
                      <a:gd name="T14" fmla="*/ 1 w 926"/>
                      <a:gd name="T15" fmla="*/ 44 h 111"/>
                      <a:gd name="T16" fmla="*/ 3 w 926"/>
                      <a:gd name="T17" fmla="*/ 52 h 111"/>
                      <a:gd name="T18" fmla="*/ 48 w 926"/>
                      <a:gd name="T19" fmla="*/ 101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6"/>
                      <a:gd name="T31" fmla="*/ 0 h 111"/>
                      <a:gd name="T32" fmla="*/ 926 w 926"/>
                      <a:gd name="T33" fmla="*/ 111 h 1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6" h="111">
                        <a:moveTo>
                          <a:pt x="48" y="101"/>
                        </a:moveTo>
                        <a:lnTo>
                          <a:pt x="895" y="111"/>
                        </a:lnTo>
                        <a:lnTo>
                          <a:pt x="908" y="57"/>
                        </a:lnTo>
                        <a:lnTo>
                          <a:pt x="916" y="57"/>
                        </a:lnTo>
                        <a:cubicBezTo>
                          <a:pt x="916" y="57"/>
                          <a:pt x="921" y="34"/>
                          <a:pt x="926" y="11"/>
                        </a:cubicBezTo>
                        <a:cubicBezTo>
                          <a:pt x="307" y="2"/>
                          <a:pt x="503" y="5"/>
                          <a:pt x="81" y="0"/>
                        </a:cubicBezTo>
                        <a:cubicBezTo>
                          <a:pt x="4" y="39"/>
                          <a:pt x="25" y="29"/>
                          <a:pt x="4" y="39"/>
                        </a:cubicBezTo>
                        <a:cubicBezTo>
                          <a:pt x="1" y="43"/>
                          <a:pt x="2" y="41"/>
                          <a:pt x="1" y="44"/>
                        </a:cubicBezTo>
                        <a:cubicBezTo>
                          <a:pt x="0" y="47"/>
                          <a:pt x="1" y="49"/>
                          <a:pt x="3" y="52"/>
                        </a:cubicBezTo>
                        <a:cubicBezTo>
                          <a:pt x="25" y="76"/>
                          <a:pt x="48" y="101"/>
                          <a:pt x="48" y="10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" name="Line 3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" y="287"/>
                    <a:ext cx="927" cy="1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" name="Line 31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79" y="297"/>
                    <a:ext cx="1" cy="6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" name="Freeform 3157"/>
                  <p:cNvSpPr>
                    <a:spLocks noChangeAspect="1"/>
                  </p:cNvSpPr>
                  <p:nvPr/>
                </p:nvSpPr>
                <p:spPr bwMode="auto">
                  <a:xfrm>
                    <a:off x="172" y="289"/>
                    <a:ext cx="1" cy="68"/>
                  </a:xfrm>
                  <a:custGeom>
                    <a:avLst/>
                    <a:gdLst>
                      <a:gd name="T0" fmla="*/ 1 w 1"/>
                      <a:gd name="T1" fmla="*/ 0 h 68"/>
                      <a:gd name="T2" fmla="*/ 0 w 1"/>
                      <a:gd name="T3" fmla="*/ 68 h 68"/>
                      <a:gd name="T4" fmla="*/ 0 60000 65536"/>
                      <a:gd name="T5" fmla="*/ 0 60000 65536"/>
                      <a:gd name="T6" fmla="*/ 0 w 1"/>
                      <a:gd name="T7" fmla="*/ 0 h 68"/>
                      <a:gd name="T8" fmla="*/ 1 w 1"/>
                      <a:gd name="T9" fmla="*/ 68 h 6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68">
                        <a:moveTo>
                          <a:pt x="1" y="0"/>
                        </a:moveTo>
                        <a:lnTo>
                          <a:pt x="0" y="6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" name="Line 31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5" y="235"/>
                    <a:ext cx="2" cy="126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" name="Freeform 3160"/>
                  <p:cNvSpPr>
                    <a:spLocks noChangeAspect="1"/>
                  </p:cNvSpPr>
                  <p:nvPr/>
                </p:nvSpPr>
                <p:spPr bwMode="auto">
                  <a:xfrm>
                    <a:off x="946" y="300"/>
                    <a:ext cx="42" cy="49"/>
                  </a:xfrm>
                  <a:custGeom>
                    <a:avLst/>
                    <a:gdLst>
                      <a:gd name="T0" fmla="*/ 0 w 42"/>
                      <a:gd name="T1" fmla="*/ 0 h 49"/>
                      <a:gd name="T2" fmla="*/ 42 w 42"/>
                      <a:gd name="T3" fmla="*/ 49 h 49"/>
                      <a:gd name="T4" fmla="*/ 0 60000 65536"/>
                      <a:gd name="T5" fmla="*/ 0 60000 65536"/>
                      <a:gd name="T6" fmla="*/ 0 w 42"/>
                      <a:gd name="T7" fmla="*/ 0 h 49"/>
                      <a:gd name="T8" fmla="*/ 42 w 42"/>
                      <a:gd name="T9" fmla="*/ 49 h 4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" h="49">
                        <a:moveTo>
                          <a:pt x="0" y="0"/>
                        </a:moveTo>
                        <a:cubicBezTo>
                          <a:pt x="35" y="0"/>
                          <a:pt x="42" y="49"/>
                          <a:pt x="42" y="49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61" name="Group 3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90" y="288"/>
                    <a:ext cx="17" cy="32"/>
                    <a:chOff x="890" y="288"/>
                    <a:chExt cx="17" cy="32"/>
                  </a:xfrm>
                  <a:grpFill/>
                </p:grpSpPr>
                <p:sp>
                  <p:nvSpPr>
                    <p:cNvPr id="895" name="AutoShape 3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28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6" name="AutoShape 3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304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" name="Group 3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7" y="286"/>
                    <a:ext cx="17" cy="32"/>
                    <a:chOff x="797" y="286"/>
                    <a:chExt cx="17" cy="32"/>
                  </a:xfrm>
                  <a:grpFill/>
                </p:grpSpPr>
                <p:sp>
                  <p:nvSpPr>
                    <p:cNvPr id="893" name="AutoShape 3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4" name="AutoShape 3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" name="Group 31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41" y="286"/>
                    <a:ext cx="17" cy="32"/>
                    <a:chOff x="741" y="286"/>
                    <a:chExt cx="17" cy="32"/>
                  </a:xfrm>
                  <a:grpFill/>
                </p:grpSpPr>
                <p:sp>
                  <p:nvSpPr>
                    <p:cNvPr id="891" name="AutoShape 3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2" name="AutoShape 3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" name="Group 31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0" y="282"/>
                    <a:ext cx="17" cy="32"/>
                    <a:chOff x="620" y="282"/>
                    <a:chExt cx="17" cy="32"/>
                  </a:xfrm>
                  <a:grpFill/>
                </p:grpSpPr>
                <p:sp>
                  <p:nvSpPr>
                    <p:cNvPr id="889" name="AutoShape 3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8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0" name="AutoShape 3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9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" name="Group 31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" y="281"/>
                    <a:ext cx="17" cy="32"/>
                    <a:chOff x="492" y="281"/>
                    <a:chExt cx="17" cy="32"/>
                  </a:xfrm>
                  <a:grpFill/>
                </p:grpSpPr>
                <p:sp>
                  <p:nvSpPr>
                    <p:cNvPr id="887" name="AutoShape 3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8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8" name="AutoShape 3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9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6" name="Group 3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2" y="280"/>
                    <a:ext cx="17" cy="32"/>
                    <a:chOff x="442" y="280"/>
                    <a:chExt cx="17" cy="32"/>
                  </a:xfrm>
                  <a:grpFill/>
                </p:grpSpPr>
                <p:sp>
                  <p:nvSpPr>
                    <p:cNvPr id="885" name="AutoShape 3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80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6" name="AutoShape 3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9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7" name="Group 3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6" y="277"/>
                    <a:ext cx="17" cy="32"/>
                    <a:chOff x="316" y="277"/>
                    <a:chExt cx="17" cy="32"/>
                  </a:xfrm>
                  <a:grpFill/>
                </p:grpSpPr>
                <p:sp>
                  <p:nvSpPr>
                    <p:cNvPr id="883" name="AutoShape 3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7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4" name="AutoShape 3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93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8" name="Group 3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" y="276"/>
                    <a:ext cx="17" cy="32"/>
                    <a:chOff x="190" y="276"/>
                    <a:chExt cx="17" cy="32"/>
                  </a:xfrm>
                  <a:grpFill/>
                </p:grpSpPr>
                <p:sp>
                  <p:nvSpPr>
                    <p:cNvPr id="881" name="AutoShape 3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2" name="AutoShape 3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9" name="Group 3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" y="276"/>
                    <a:ext cx="17" cy="32"/>
                    <a:chOff x="140" y="276"/>
                    <a:chExt cx="17" cy="32"/>
                  </a:xfrm>
                  <a:grpFill/>
                </p:grpSpPr>
                <p:sp>
                  <p:nvSpPr>
                    <p:cNvPr id="879" name="AutoShape 3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0" name="AutoShape 3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70" name="Group 3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3" y="275"/>
                    <a:ext cx="17" cy="32"/>
                    <a:chOff x="83" y="275"/>
                    <a:chExt cx="17" cy="32"/>
                  </a:xfrm>
                  <a:grpFill/>
                </p:grpSpPr>
                <p:sp>
                  <p:nvSpPr>
                    <p:cNvPr id="877" name="AutoShape 3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75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8" name="AutoShape 3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9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71" name="Freeform 3191"/>
                  <p:cNvSpPr>
                    <a:spLocks noChangeAspect="1"/>
                  </p:cNvSpPr>
                  <p:nvPr/>
                </p:nvSpPr>
                <p:spPr bwMode="auto">
                  <a:xfrm>
                    <a:off x="0" y="298"/>
                    <a:ext cx="28" cy="35"/>
                  </a:xfrm>
                  <a:custGeom>
                    <a:avLst/>
                    <a:gdLst>
                      <a:gd name="T0" fmla="*/ 17 w 28"/>
                      <a:gd name="T1" fmla="*/ 33 h 35"/>
                      <a:gd name="T2" fmla="*/ 0 w 28"/>
                      <a:gd name="T3" fmla="*/ 24 h 35"/>
                      <a:gd name="T4" fmla="*/ 20 w 28"/>
                      <a:gd name="T5" fmla="*/ 2 h 35"/>
                      <a:gd name="T6" fmla="*/ 28 w 28"/>
                      <a:gd name="T7" fmla="*/ 11 h 35"/>
                      <a:gd name="T8" fmla="*/ 17 w 28"/>
                      <a:gd name="T9" fmla="*/ 33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5"/>
                      <a:gd name="T17" fmla="*/ 28 w 2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5">
                        <a:moveTo>
                          <a:pt x="17" y="33"/>
                        </a:moveTo>
                        <a:cubicBezTo>
                          <a:pt x="14" y="35"/>
                          <a:pt x="8" y="28"/>
                          <a:pt x="0" y="24"/>
                        </a:cubicBezTo>
                        <a:cubicBezTo>
                          <a:pt x="10" y="3"/>
                          <a:pt x="16" y="7"/>
                          <a:pt x="20" y="2"/>
                        </a:cubicBezTo>
                        <a:cubicBezTo>
                          <a:pt x="24" y="0"/>
                          <a:pt x="23" y="6"/>
                          <a:pt x="28" y="11"/>
                        </a:cubicBezTo>
                        <a:cubicBezTo>
                          <a:pt x="14" y="25"/>
                          <a:pt x="19" y="29"/>
                          <a:pt x="17" y="33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2" name="Line 31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" y="293"/>
                    <a:ext cx="12" cy="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3" name="Freeform 3193"/>
                  <p:cNvSpPr>
                    <a:spLocks noChangeAspect="1"/>
                  </p:cNvSpPr>
                  <p:nvPr/>
                </p:nvSpPr>
                <p:spPr bwMode="auto">
                  <a:xfrm>
                    <a:off x="24" y="273"/>
                    <a:ext cx="9" cy="9"/>
                  </a:xfrm>
                  <a:custGeom>
                    <a:avLst/>
                    <a:gdLst>
                      <a:gd name="T0" fmla="*/ 9 w 9"/>
                      <a:gd name="T1" fmla="*/ 9 h 9"/>
                      <a:gd name="T2" fmla="*/ 0 w 9"/>
                      <a:gd name="T3" fmla="*/ 0 h 9"/>
                      <a:gd name="T4" fmla="*/ 0 60000 65536"/>
                      <a:gd name="T5" fmla="*/ 0 60000 65536"/>
                      <a:gd name="T6" fmla="*/ 0 w 9"/>
                      <a:gd name="T7" fmla="*/ 0 h 9"/>
                      <a:gd name="T8" fmla="*/ 9 w 9"/>
                      <a:gd name="T9" fmla="*/ 9 h 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9">
                        <a:moveTo>
                          <a:pt x="9" y="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4" name="Freeform 3194"/>
                  <p:cNvSpPr>
                    <a:spLocks noChangeAspect="1"/>
                  </p:cNvSpPr>
                  <p:nvPr/>
                </p:nvSpPr>
                <p:spPr bwMode="auto">
                  <a:xfrm>
                    <a:off x="0" y="292"/>
                    <a:ext cx="21" cy="30"/>
                  </a:xfrm>
                  <a:custGeom>
                    <a:avLst/>
                    <a:gdLst>
                      <a:gd name="T0" fmla="*/ 0 w 21"/>
                      <a:gd name="T1" fmla="*/ 30 h 30"/>
                      <a:gd name="T2" fmla="*/ 10 w 21"/>
                      <a:gd name="T3" fmla="*/ 0 h 30"/>
                      <a:gd name="T4" fmla="*/ 18 w 21"/>
                      <a:gd name="T5" fmla="*/ 0 h 30"/>
                      <a:gd name="T6" fmla="*/ 21 w 21"/>
                      <a:gd name="T7" fmla="*/ 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"/>
                      <a:gd name="T13" fmla="*/ 0 h 30"/>
                      <a:gd name="T14" fmla="*/ 21 w 2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" h="30">
                        <a:moveTo>
                          <a:pt x="0" y="30"/>
                        </a:move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1" y="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5" name="Freeform 3198"/>
                  <p:cNvSpPr>
                    <a:spLocks noChangeAspect="1"/>
                  </p:cNvSpPr>
                  <p:nvPr/>
                </p:nvSpPr>
                <p:spPr bwMode="auto">
                  <a:xfrm>
                    <a:off x="10" y="254"/>
                    <a:ext cx="19" cy="23"/>
                  </a:xfrm>
                  <a:custGeom>
                    <a:avLst/>
                    <a:gdLst>
                      <a:gd name="T0" fmla="*/ 13 w 19"/>
                      <a:gd name="T1" fmla="*/ 0 h 23"/>
                      <a:gd name="T2" fmla="*/ 2 w 19"/>
                      <a:gd name="T3" fmla="*/ 9 h 23"/>
                      <a:gd name="T4" fmla="*/ 4 w 19"/>
                      <a:gd name="T5" fmla="*/ 23 h 23"/>
                      <a:gd name="T6" fmla="*/ 19 w 19"/>
                      <a:gd name="T7" fmla="*/ 12 h 23"/>
                      <a:gd name="T8" fmla="*/ 13 w 19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3" y="0"/>
                        </a:moveTo>
                        <a:cubicBezTo>
                          <a:pt x="10" y="0"/>
                          <a:pt x="4" y="5"/>
                          <a:pt x="2" y="9"/>
                        </a:cubicBezTo>
                        <a:cubicBezTo>
                          <a:pt x="0" y="13"/>
                          <a:pt x="1" y="22"/>
                          <a:pt x="4" y="23"/>
                        </a:cubicBezTo>
                        <a:lnTo>
                          <a:pt x="19" y="1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6" name="Freeform 3296"/>
                  <p:cNvSpPr>
                    <a:spLocks noChangeAspect="1"/>
                  </p:cNvSpPr>
                  <p:nvPr/>
                </p:nvSpPr>
                <p:spPr bwMode="auto">
                  <a:xfrm>
                    <a:off x="954" y="304"/>
                    <a:ext cx="7" cy="64"/>
                  </a:xfrm>
                  <a:custGeom>
                    <a:avLst/>
                    <a:gdLst>
                      <a:gd name="T0" fmla="*/ 7 w 7"/>
                      <a:gd name="T1" fmla="*/ 0 h 64"/>
                      <a:gd name="T2" fmla="*/ 7 w 7"/>
                      <a:gd name="T3" fmla="*/ 14 h 64"/>
                      <a:gd name="T4" fmla="*/ 0 w 7"/>
                      <a:gd name="T5" fmla="*/ 45 h 64"/>
                      <a:gd name="T6" fmla="*/ 3 w 7"/>
                      <a:gd name="T7" fmla="*/ 64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4"/>
                      <a:gd name="T14" fmla="*/ 7 w 7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4">
                        <a:moveTo>
                          <a:pt x="7" y="0"/>
                        </a:moveTo>
                        <a:lnTo>
                          <a:pt x="7" y="14"/>
                        </a:lnTo>
                        <a:lnTo>
                          <a:pt x="0" y="45"/>
                        </a:lnTo>
                        <a:lnTo>
                          <a:pt x="3" y="64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46" name="Freeform 3265"/>
                <p:cNvSpPr>
                  <a:spLocks noChangeAspect="1"/>
                </p:cNvSpPr>
                <p:nvPr/>
              </p:nvSpPr>
              <p:spPr bwMode="auto">
                <a:xfrm>
                  <a:off x="413" y="102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7" name="Freeform 3268"/>
                <p:cNvSpPr>
                  <a:spLocks noChangeAspect="1"/>
                </p:cNvSpPr>
                <p:nvPr/>
              </p:nvSpPr>
              <p:spPr bwMode="auto">
                <a:xfrm>
                  <a:off x="408" y="113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" name="Oval 3264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11" y="103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9" name="Oval 3267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06" y="114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" name="Freeform 3217"/>
                <p:cNvSpPr>
                  <a:spLocks noChangeAspect="1"/>
                </p:cNvSpPr>
                <p:nvPr/>
              </p:nvSpPr>
              <p:spPr bwMode="auto">
                <a:xfrm>
                  <a:off x="223" y="159"/>
                  <a:ext cx="123" cy="31"/>
                </a:xfrm>
                <a:custGeom>
                  <a:avLst/>
                  <a:gdLst>
                    <a:gd name="T0" fmla="*/ 123 w 123"/>
                    <a:gd name="T1" fmla="*/ 2 h 31"/>
                    <a:gd name="T2" fmla="*/ 105 w 123"/>
                    <a:gd name="T3" fmla="*/ 28 h 31"/>
                    <a:gd name="T4" fmla="*/ 0 w 123"/>
                    <a:gd name="T5" fmla="*/ 31 h 31"/>
                    <a:gd name="T6" fmla="*/ 15 w 123"/>
                    <a:gd name="T7" fmla="*/ 11 h 31"/>
                    <a:gd name="T8" fmla="*/ 31 w 123"/>
                    <a:gd name="T9" fmla="*/ 0 h 31"/>
                    <a:gd name="T10" fmla="*/ 123 w 123"/>
                    <a:gd name="T11" fmla="*/ 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31"/>
                    <a:gd name="T20" fmla="*/ 123 w 123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31">
                      <a:moveTo>
                        <a:pt x="123" y="2"/>
                      </a:moveTo>
                      <a:lnTo>
                        <a:pt x="105" y="28"/>
                      </a:lnTo>
                      <a:lnTo>
                        <a:pt x="0" y="31"/>
                      </a:lnTo>
                      <a:lnTo>
                        <a:pt x="15" y="11"/>
                      </a:lnTo>
                      <a:lnTo>
                        <a:pt x="31" y="0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1" name="Rectangle 3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4" y="160"/>
                  <a:ext cx="26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2" name="Rectangle 3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" y="160"/>
                  <a:ext cx="32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3" name="Freeform 3300"/>
                <p:cNvSpPr>
                  <a:spLocks noChangeAspect="1"/>
                </p:cNvSpPr>
                <p:nvPr/>
              </p:nvSpPr>
              <p:spPr bwMode="auto">
                <a:xfrm>
                  <a:off x="12" y="332"/>
                  <a:ext cx="945" cy="128"/>
                </a:xfrm>
                <a:custGeom>
                  <a:avLst/>
                  <a:gdLst>
                    <a:gd name="T0" fmla="*/ 4 w 945"/>
                    <a:gd name="T1" fmla="*/ 0 h 128"/>
                    <a:gd name="T2" fmla="*/ 0 w 945"/>
                    <a:gd name="T3" fmla="*/ 18 h 128"/>
                    <a:gd name="T4" fmla="*/ 3 w 945"/>
                    <a:gd name="T5" fmla="*/ 33 h 128"/>
                    <a:gd name="T6" fmla="*/ 13 w 945"/>
                    <a:gd name="T7" fmla="*/ 46 h 128"/>
                    <a:gd name="T8" fmla="*/ 164 w 945"/>
                    <a:gd name="T9" fmla="*/ 125 h 128"/>
                    <a:gd name="T10" fmla="*/ 803 w 945"/>
                    <a:gd name="T11" fmla="*/ 128 h 128"/>
                    <a:gd name="T12" fmla="*/ 923 w 945"/>
                    <a:gd name="T13" fmla="*/ 76 h 128"/>
                    <a:gd name="T14" fmla="*/ 943 w 945"/>
                    <a:gd name="T15" fmla="*/ 54 h 128"/>
                    <a:gd name="T16" fmla="*/ 945 w 945"/>
                    <a:gd name="T17" fmla="*/ 37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5"/>
                    <a:gd name="T28" fmla="*/ 0 h 128"/>
                    <a:gd name="T29" fmla="*/ 945 w 945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5" h="12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13" y="46"/>
                      </a:lnTo>
                      <a:lnTo>
                        <a:pt x="164" y="125"/>
                      </a:lnTo>
                      <a:lnTo>
                        <a:pt x="803" y="128"/>
                      </a:lnTo>
                      <a:lnTo>
                        <a:pt x="923" y="76"/>
                      </a:lnTo>
                      <a:lnTo>
                        <a:pt x="943" y="54"/>
                      </a:lnTo>
                      <a:lnTo>
                        <a:pt x="945" y="3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5" name="TextBox 944"/>
              <p:cNvSpPr txBox="1"/>
              <p:nvPr/>
            </p:nvSpPr>
            <p:spPr>
              <a:xfrm>
                <a:off x="1428281" y="9856613"/>
                <a:ext cx="1970259" cy="363991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200 000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8" name="TextBox 947"/>
              <p:cNvSpPr txBox="1"/>
              <p:nvPr/>
            </p:nvSpPr>
            <p:spPr>
              <a:xfrm>
                <a:off x="4941558" y="8666692"/>
                <a:ext cx="2048430" cy="33022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9" name="TextBox 948"/>
              <p:cNvSpPr txBox="1"/>
              <p:nvPr/>
            </p:nvSpPr>
            <p:spPr>
              <a:xfrm>
                <a:off x="1126975" y="8786030"/>
                <a:ext cx="2198198" cy="38550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15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950" name="Прямая соединительная линия 949"/>
            <p:cNvCxnSpPr/>
            <p:nvPr/>
          </p:nvCxnSpPr>
          <p:spPr>
            <a:xfrm flipV="1">
              <a:off x="56154" y="5616561"/>
              <a:ext cx="4079939" cy="628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TextBox 644"/>
            <p:cNvSpPr txBox="1"/>
            <p:nvPr/>
          </p:nvSpPr>
          <p:spPr>
            <a:xfrm>
              <a:off x="486109" y="3328549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4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cxnSp>
          <p:nvCxnSpPr>
            <p:cNvPr id="757" name="Прямая соединительная линия 756"/>
            <p:cNvCxnSpPr/>
            <p:nvPr/>
          </p:nvCxnSpPr>
          <p:spPr>
            <a:xfrm flipV="1">
              <a:off x="117687" y="4057650"/>
              <a:ext cx="3749463" cy="22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3877A1DD-987C-407A-AF0A-F3104F9FE036}"/>
              </a:ext>
            </a:extLst>
          </p:cNvPr>
          <p:cNvSpPr txBox="1"/>
          <p:nvPr/>
        </p:nvSpPr>
        <p:spPr>
          <a:xfrm>
            <a:off x="123240" y="10163095"/>
            <a:ext cx="9742182" cy="4544261"/>
          </a:xfrm>
          <a:custGeom>
            <a:avLst/>
            <a:gdLst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8985744 w 8985744"/>
              <a:gd name="connsiteY2" fmla="*/ 4220308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6242544 w 8985744"/>
              <a:gd name="connsiteY2" fmla="*/ 4149969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830482"/>
              <a:gd name="connsiteY0" fmla="*/ 0 h 4220308"/>
              <a:gd name="connsiteX1" fmla="*/ 8830482 w 8830482"/>
              <a:gd name="connsiteY1" fmla="*/ 46878 h 4220308"/>
              <a:gd name="connsiteX2" fmla="*/ 6242544 w 8830482"/>
              <a:gd name="connsiteY2" fmla="*/ 4149969 h 4220308"/>
              <a:gd name="connsiteX3" fmla="*/ 0 w 8830482"/>
              <a:gd name="connsiteY3" fmla="*/ 4220308 h 4220308"/>
              <a:gd name="connsiteX4" fmla="*/ 0 w 8830482"/>
              <a:gd name="connsiteY4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482" h="4220308">
                <a:moveTo>
                  <a:pt x="0" y="0"/>
                </a:moveTo>
                <a:lnTo>
                  <a:pt x="8830482" y="46878"/>
                </a:lnTo>
                <a:lnTo>
                  <a:pt x="6242544" y="4149969"/>
                </a:lnTo>
                <a:lnTo>
                  <a:pt x="0" y="42203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2792413"/>
            <a:r>
              <a:rPr lang="ru-RU" sz="3600" b="1" u="sng" dirty="0">
                <a:solidFill>
                  <a:srgbClr val="CC3300"/>
                </a:solidFill>
                <a:latin typeface="a_RubricaCn" panose="020B0706030502050204" pitchFamily="34" charset="-52"/>
              </a:rPr>
              <a:t>НАМ НУЖНЫ:</a:t>
            </a:r>
          </a:p>
          <a:p>
            <a:pPr marL="342900" indent="1995488"/>
            <a:endParaRPr lang="ru-RU" sz="1400" b="1" u="sng" dirty="0">
              <a:solidFill>
                <a:srgbClr val="CC3300"/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latin typeface="a_RubricaCn" panose="020B0706030502050204" pitchFamily="34" charset="-52"/>
              </a:rPr>
              <a:t>снайперы</a:t>
            </a:r>
            <a:endParaRPr lang="ru-RU" sz="28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9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RubricaCn" panose="020B0706030502050204" pitchFamily="34" charset="-52"/>
              </a:rPr>
              <a:t>разведчики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RubricaCn" panose="020B0706030502050204" pitchFamily="34" charset="-52"/>
              </a:rPr>
              <a:t>операторы БПЛА-разведчиков</a:t>
            </a: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операторы </a:t>
            </a:r>
            <a:r>
              <a:rPr lang="ru-RU" sz="3600" b="1" dirty="0" err="1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дронов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-камикадзе (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FPV)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_RubricaCn" panose="020B0706030502050204" pitchFamily="34" charset="-52"/>
              </a:rPr>
              <a:t>охотники за танками</a:t>
            </a:r>
          </a:p>
          <a:p>
            <a:endParaRPr lang="ru-RU" sz="900" b="1" dirty="0">
              <a:latin typeface="a_RubricaCn" panose="020B0706030502050204" pitchFamily="34" charset="-52"/>
            </a:endParaRP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DF5C4FCA-E158-4682-A1CD-FC90415D6E39}"/>
              </a:ext>
            </a:extLst>
          </p:cNvPr>
          <p:cNvSpPr txBox="1"/>
          <p:nvPr/>
        </p:nvSpPr>
        <p:spPr>
          <a:xfrm>
            <a:off x="549818" y="15286878"/>
            <a:ext cx="5688889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ru-RU" sz="3200" b="1" u="sng" dirty="0">
                <a:latin typeface="a_RubricaCn" panose="020B0706030502050204" pitchFamily="34" charset="-52"/>
              </a:rPr>
              <a:t>ТЕЛЕФОН</a:t>
            </a:r>
            <a:r>
              <a:rPr lang="ru-RU" sz="3200" b="1" dirty="0">
                <a:latin typeface="a_RubricaCn" panose="020B0706030502050204" pitchFamily="34" charset="-52"/>
              </a:rPr>
              <a:t> +</a:t>
            </a:r>
            <a:r>
              <a:rPr lang="ru-RU" sz="3200" b="1" dirty="0">
                <a:latin typeface="Arial Black" panose="020B0A04020102020204" pitchFamily="34" charset="0"/>
              </a:rPr>
              <a:t>7 968 224-19-45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FB90E9A3-00EA-4091-AABB-097BD0DE43F2}"/>
              </a:ext>
            </a:extLst>
          </p:cNvPr>
          <p:cNvSpPr txBox="1"/>
          <p:nvPr/>
        </p:nvSpPr>
        <p:spPr>
          <a:xfrm>
            <a:off x="6410767" y="15279873"/>
            <a:ext cx="4542346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a_RubricaCn" panose="020B0706030502050204" pitchFamily="34" charset="-52"/>
              </a:rPr>
              <a:t>Сломаем хребет врагу!</a:t>
            </a:r>
          </a:p>
        </p:txBody>
      </p:sp>
    </p:spTree>
    <p:extLst>
      <p:ext uri="{BB962C8B-B14F-4D97-AF65-F5344CB8AC3E}">
        <p14:creationId xmlns:p14="http://schemas.microsoft.com/office/powerpoint/2010/main" val="16252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Группа 99"/>
          <p:cNvGrpSpPr/>
          <p:nvPr/>
        </p:nvGrpSpPr>
        <p:grpSpPr>
          <a:xfrm>
            <a:off x="-108176" y="18766"/>
            <a:ext cx="12321288" cy="16397009"/>
            <a:chOff x="-108176" y="18766"/>
            <a:chExt cx="12321288" cy="16397009"/>
          </a:xfrm>
        </p:grpSpPr>
        <p:sp>
          <p:nvSpPr>
            <p:cNvPr id="947" name="Freeform 621"/>
            <p:cNvSpPr>
              <a:spLocks/>
            </p:cNvSpPr>
            <p:nvPr/>
          </p:nvSpPr>
          <p:spPr bwMode="auto">
            <a:xfrm>
              <a:off x="292602" y="7290492"/>
              <a:ext cx="11715387" cy="8444823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-108176" y="18766"/>
              <a:ext cx="12321288" cy="15778066"/>
              <a:chOff x="-89126" y="-38384"/>
              <a:chExt cx="12321288" cy="1577806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-89126" y="-38384"/>
                <a:ext cx="12321288" cy="15778066"/>
                <a:chOff x="-89126" y="-38384"/>
                <a:chExt cx="12321288" cy="15778066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0161" y="-38384"/>
                  <a:ext cx="12192001" cy="3183556"/>
                </a:xfrm>
                <a:custGeom>
                  <a:avLst/>
                  <a:gdLst>
                    <a:gd name="connsiteX0" fmla="*/ 0 w 7831018"/>
                    <a:gd name="connsiteY0" fmla="*/ 0 h 3323494"/>
                    <a:gd name="connsiteX1" fmla="*/ 7831018 w 7831018"/>
                    <a:gd name="connsiteY1" fmla="*/ 0 h 3323494"/>
                    <a:gd name="connsiteX2" fmla="*/ 7831018 w 7831018"/>
                    <a:gd name="connsiteY2" fmla="*/ 3323494 h 3323494"/>
                    <a:gd name="connsiteX3" fmla="*/ 0 w 7831018"/>
                    <a:gd name="connsiteY3" fmla="*/ 3323494 h 3323494"/>
                    <a:gd name="connsiteX4" fmla="*/ 0 w 7831018"/>
                    <a:gd name="connsiteY4" fmla="*/ 0 h 3323494"/>
                    <a:gd name="connsiteX0" fmla="*/ 0 w 7831018"/>
                    <a:gd name="connsiteY0" fmla="*/ 0 h 3341078"/>
                    <a:gd name="connsiteX1" fmla="*/ 7831018 w 7831018"/>
                    <a:gd name="connsiteY1" fmla="*/ 0 h 3341078"/>
                    <a:gd name="connsiteX2" fmla="*/ 5984633 w 7831018"/>
                    <a:gd name="connsiteY2" fmla="*/ 3341078 h 3341078"/>
                    <a:gd name="connsiteX3" fmla="*/ 0 w 7831018"/>
                    <a:gd name="connsiteY3" fmla="*/ 3323494 h 3341078"/>
                    <a:gd name="connsiteX4" fmla="*/ 0 w 7831018"/>
                    <a:gd name="connsiteY4" fmla="*/ 0 h 3341078"/>
                    <a:gd name="connsiteX0" fmla="*/ 0 w 7831018"/>
                    <a:gd name="connsiteY0" fmla="*/ 0 h 3323494"/>
                    <a:gd name="connsiteX1" fmla="*/ 7831018 w 7831018"/>
                    <a:gd name="connsiteY1" fmla="*/ 0 h 3323494"/>
                    <a:gd name="connsiteX2" fmla="*/ 6165349 w 7831018"/>
                    <a:gd name="connsiteY2" fmla="*/ 3322720 h 3323494"/>
                    <a:gd name="connsiteX3" fmla="*/ 0 w 7831018"/>
                    <a:gd name="connsiteY3" fmla="*/ 3323494 h 3323494"/>
                    <a:gd name="connsiteX4" fmla="*/ 0 w 7831018"/>
                    <a:gd name="connsiteY4" fmla="*/ 0 h 3323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1018" h="3323494">
                      <a:moveTo>
                        <a:pt x="0" y="0"/>
                      </a:moveTo>
                      <a:lnTo>
                        <a:pt x="7831018" y="0"/>
                      </a:lnTo>
                      <a:lnTo>
                        <a:pt x="6165349" y="3322720"/>
                      </a:lnTo>
                      <a:lnTo>
                        <a:pt x="0" y="33234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square" rtlCol="0">
                  <a:noAutofit/>
                </a:bodyPr>
                <a:lstStyle/>
                <a:p>
                  <a:endParaRPr lang="ru-RU" sz="24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293" y="42032"/>
                  <a:ext cx="7726891" cy="3200400"/>
                </a:xfrm>
                <a:custGeom>
                  <a:avLst/>
                  <a:gdLst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12192001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9536724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9145966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8154041 w 12192001"/>
                    <a:gd name="connsiteY2" fmla="*/ 31623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2001" h="3200400">
                      <a:moveTo>
                        <a:pt x="0" y="0"/>
                      </a:moveTo>
                      <a:lnTo>
                        <a:pt x="12192001" y="0"/>
                      </a:lnTo>
                      <a:lnTo>
                        <a:pt x="8154041" y="3162300"/>
                      </a:lnTo>
                      <a:lnTo>
                        <a:pt x="0" y="3200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8">
                    <a:alpha val="55000"/>
                  </a:srgbClr>
                </a:solidFill>
                <a:ln>
                  <a:noFill/>
                </a:ln>
              </p:spPr>
              <p:txBody>
                <a:bodyPr wrap="square" lIns="0" rtlCol="0">
                  <a:noAutofit/>
                </a:bodyPr>
                <a:lstStyle/>
                <a:p>
                  <a:pPr indent="720725" algn="ctr"/>
                  <a:endParaRPr lang="ru-RU" sz="8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endParaRPr lang="ru-RU" sz="16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r>
                    <a:rPr lang="ru-RU" sz="9600" b="1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  СПЕЦНАЗ</a:t>
                  </a:r>
                  <a:endParaRPr lang="ru-RU" sz="3200" b="1" u="sng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r>
                    <a:rPr lang="ru-RU" sz="4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_RubricaCn" panose="020B0706030502050204" pitchFamily="34" charset="-52"/>
                    </a:rPr>
                    <a:t>  группировки</a:t>
                  </a:r>
                  <a:r>
                    <a:rPr lang="ru-RU" sz="4000" b="1" dirty="0">
                      <a:solidFill>
                        <a:srgbClr val="CC33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«</a:t>
                  </a:r>
                  <a:r>
                    <a:rPr lang="ru-RU" sz="2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Отважных</a:t>
                  </a:r>
                  <a:r>
                    <a:rPr lang="ru-RU" sz="2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»</a:t>
                  </a:r>
                </a:p>
                <a:p>
                  <a:r>
                    <a:rPr lang="ru-RU" sz="4000" b="1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        набирает бойцов</a:t>
                  </a:r>
                  <a:endParaRPr lang="ru-RU" sz="32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142290" y="10105945"/>
                  <a:ext cx="9742182" cy="4544261"/>
                </a:xfrm>
                <a:custGeom>
                  <a:avLst/>
                  <a:gdLst>
                    <a:gd name="connsiteX0" fmla="*/ 0 w 8985744"/>
                    <a:gd name="connsiteY0" fmla="*/ 0 h 4220308"/>
                    <a:gd name="connsiteX1" fmla="*/ 8985744 w 8985744"/>
                    <a:gd name="connsiteY1" fmla="*/ 0 h 4220308"/>
                    <a:gd name="connsiteX2" fmla="*/ 8985744 w 8985744"/>
                    <a:gd name="connsiteY2" fmla="*/ 4220308 h 4220308"/>
                    <a:gd name="connsiteX3" fmla="*/ 0 w 8985744"/>
                    <a:gd name="connsiteY3" fmla="*/ 4220308 h 4220308"/>
                    <a:gd name="connsiteX4" fmla="*/ 0 w 8985744"/>
                    <a:gd name="connsiteY4" fmla="*/ 0 h 4220308"/>
                    <a:gd name="connsiteX0" fmla="*/ 0 w 8985744"/>
                    <a:gd name="connsiteY0" fmla="*/ 0 h 4220308"/>
                    <a:gd name="connsiteX1" fmla="*/ 8985744 w 8985744"/>
                    <a:gd name="connsiteY1" fmla="*/ 0 h 4220308"/>
                    <a:gd name="connsiteX2" fmla="*/ 6242544 w 8985744"/>
                    <a:gd name="connsiteY2" fmla="*/ 4149969 h 4220308"/>
                    <a:gd name="connsiteX3" fmla="*/ 0 w 8985744"/>
                    <a:gd name="connsiteY3" fmla="*/ 4220308 h 4220308"/>
                    <a:gd name="connsiteX4" fmla="*/ 0 w 8985744"/>
                    <a:gd name="connsiteY4" fmla="*/ 0 h 4220308"/>
                    <a:gd name="connsiteX0" fmla="*/ 0 w 8830482"/>
                    <a:gd name="connsiteY0" fmla="*/ 0 h 4220308"/>
                    <a:gd name="connsiteX1" fmla="*/ 8830482 w 8830482"/>
                    <a:gd name="connsiteY1" fmla="*/ 46878 h 4220308"/>
                    <a:gd name="connsiteX2" fmla="*/ 6242544 w 8830482"/>
                    <a:gd name="connsiteY2" fmla="*/ 4149969 h 4220308"/>
                    <a:gd name="connsiteX3" fmla="*/ 0 w 8830482"/>
                    <a:gd name="connsiteY3" fmla="*/ 4220308 h 4220308"/>
                    <a:gd name="connsiteX4" fmla="*/ 0 w 8830482"/>
                    <a:gd name="connsiteY4" fmla="*/ 0 h 422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30482" h="4220308">
                      <a:moveTo>
                        <a:pt x="0" y="0"/>
                      </a:moveTo>
                      <a:lnTo>
                        <a:pt x="8830482" y="46878"/>
                      </a:lnTo>
                      <a:lnTo>
                        <a:pt x="6242544" y="4149969"/>
                      </a:lnTo>
                      <a:lnTo>
                        <a:pt x="0" y="4220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342900" indent="2792413"/>
                  <a:r>
                    <a:rPr lang="ru-RU" sz="3600" b="1" u="sng" dirty="0">
                      <a:solidFill>
                        <a:srgbClr val="CC3300"/>
                      </a:solidFill>
                      <a:latin typeface="a_RubricaCn" panose="020B0706030502050204" pitchFamily="34" charset="-52"/>
                    </a:rPr>
                    <a:t>НАМ НУЖНЫ:</a:t>
                  </a:r>
                </a:p>
                <a:p>
                  <a:pPr marL="342900" indent="1995488"/>
                  <a:endParaRPr lang="ru-RU" sz="1400" b="1" u="sng" dirty="0">
                    <a:solidFill>
                      <a:srgbClr val="CC3300"/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latin typeface="a_RubricaCn" panose="020B0706030502050204" pitchFamily="34" charset="-52"/>
                    </a:rPr>
                    <a:t>снайперы</a:t>
                  </a:r>
                  <a:endParaRPr lang="ru-RU" sz="2800" b="1" dirty="0"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900" b="1" dirty="0"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6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разведчики</a:t>
                  </a:r>
                  <a:endPara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4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операторы БПЛА-разведчиков</a:t>
                  </a: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accent4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операторы </a:t>
                  </a:r>
                  <a:r>
                    <a:rPr lang="ru-RU" sz="36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дронов</a:t>
                  </a:r>
                  <a:r>
                    <a:rPr lang="ru-RU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-камикадзе (</a:t>
                  </a:r>
                  <a:r>
                    <a:rPr lang="en-US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FPV)</a:t>
                  </a:r>
                  <a:endParaRPr lang="ru-RU" sz="3600" b="1" dirty="0">
                    <a:solidFill>
                      <a:schemeClr val="bg2">
                        <a:lumMod val="2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bg2">
                        <a:lumMod val="2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2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охотники за танками</a:t>
                  </a:r>
                </a:p>
                <a:p>
                  <a:endParaRPr lang="ru-RU" sz="900" b="1" dirty="0">
                    <a:latin typeface="a_RubricaCn" panose="020B0706030502050204" pitchFamily="34" charset="-52"/>
                  </a:endParaRPr>
                </a:p>
              </p:txBody>
            </p:sp>
            <p:grpSp>
              <p:nvGrpSpPr>
                <p:cNvPr id="382" name="Группа 381"/>
                <p:cNvGrpSpPr/>
                <p:nvPr/>
              </p:nvGrpSpPr>
              <p:grpSpPr>
                <a:xfrm>
                  <a:off x="9759228" y="10871922"/>
                  <a:ext cx="1762258" cy="612998"/>
                  <a:chOff x="2331308" y="2405449"/>
                  <a:chExt cx="6549081" cy="1861751"/>
                </a:xfrm>
              </p:grpSpPr>
              <p:sp>
                <p:nvSpPr>
                  <p:cNvPr id="383" name="Полилиния 382"/>
                  <p:cNvSpPr/>
                  <p:nvPr/>
                </p:nvSpPr>
                <p:spPr>
                  <a:xfrm>
                    <a:off x="2331308" y="2405449"/>
                    <a:ext cx="6549081" cy="1861751"/>
                  </a:xfrm>
                  <a:custGeom>
                    <a:avLst/>
                    <a:gdLst>
                      <a:gd name="connsiteX0" fmla="*/ 0 w 6549081"/>
                      <a:gd name="connsiteY0" fmla="*/ 930875 h 1861751"/>
                      <a:gd name="connsiteX1" fmla="*/ 65903 w 6549081"/>
                      <a:gd name="connsiteY1" fmla="*/ 1219200 h 1861751"/>
                      <a:gd name="connsiteX2" fmla="*/ 24714 w 6549081"/>
                      <a:gd name="connsiteY2" fmla="*/ 1565189 h 1861751"/>
                      <a:gd name="connsiteX3" fmla="*/ 8238 w 6549081"/>
                      <a:gd name="connsiteY3" fmla="*/ 1762897 h 1861751"/>
                      <a:gd name="connsiteX4" fmla="*/ 24714 w 6549081"/>
                      <a:gd name="connsiteY4" fmla="*/ 1820562 h 1861751"/>
                      <a:gd name="connsiteX5" fmla="*/ 502508 w 6549081"/>
                      <a:gd name="connsiteY5" fmla="*/ 1804086 h 1861751"/>
                      <a:gd name="connsiteX6" fmla="*/ 1779373 w 6549081"/>
                      <a:gd name="connsiteY6" fmla="*/ 1771135 h 1861751"/>
                      <a:gd name="connsiteX7" fmla="*/ 1894703 w 6549081"/>
                      <a:gd name="connsiteY7" fmla="*/ 1861751 h 1861751"/>
                      <a:gd name="connsiteX8" fmla="*/ 2347784 w 6549081"/>
                      <a:gd name="connsiteY8" fmla="*/ 1861751 h 1861751"/>
                      <a:gd name="connsiteX9" fmla="*/ 2306595 w 6549081"/>
                      <a:gd name="connsiteY9" fmla="*/ 1746421 h 1861751"/>
                      <a:gd name="connsiteX10" fmla="*/ 2405449 w 6549081"/>
                      <a:gd name="connsiteY10" fmla="*/ 1351005 h 1861751"/>
                      <a:gd name="connsiteX11" fmla="*/ 2916195 w 6549081"/>
                      <a:gd name="connsiteY11" fmla="*/ 1351005 h 1861751"/>
                      <a:gd name="connsiteX12" fmla="*/ 2998573 w 6549081"/>
                      <a:gd name="connsiteY12" fmla="*/ 1787610 h 1861751"/>
                      <a:gd name="connsiteX13" fmla="*/ 3509319 w 6549081"/>
                      <a:gd name="connsiteY13" fmla="*/ 1672281 h 1861751"/>
                      <a:gd name="connsiteX14" fmla="*/ 3410465 w 6549081"/>
                      <a:gd name="connsiteY14" fmla="*/ 1194486 h 1861751"/>
                      <a:gd name="connsiteX15" fmla="*/ 4160108 w 6549081"/>
                      <a:gd name="connsiteY15" fmla="*/ 1037967 h 1861751"/>
                      <a:gd name="connsiteX16" fmla="*/ 6540843 w 6549081"/>
                      <a:gd name="connsiteY16" fmla="*/ 1029729 h 1861751"/>
                      <a:gd name="connsiteX17" fmla="*/ 6549081 w 6549081"/>
                      <a:gd name="connsiteY17" fmla="*/ 716692 h 1861751"/>
                      <a:gd name="connsiteX18" fmla="*/ 6483178 w 6549081"/>
                      <a:gd name="connsiteY18" fmla="*/ 584886 h 1861751"/>
                      <a:gd name="connsiteX19" fmla="*/ 6417276 w 6549081"/>
                      <a:gd name="connsiteY19" fmla="*/ 584886 h 1861751"/>
                      <a:gd name="connsiteX20" fmla="*/ 6400800 w 6549081"/>
                      <a:gd name="connsiteY20" fmla="*/ 716692 h 1861751"/>
                      <a:gd name="connsiteX21" fmla="*/ 4555524 w 6549081"/>
                      <a:gd name="connsiteY21" fmla="*/ 716692 h 1861751"/>
                      <a:gd name="connsiteX22" fmla="*/ 4481384 w 6549081"/>
                      <a:gd name="connsiteY22" fmla="*/ 593124 h 1861751"/>
                      <a:gd name="connsiteX23" fmla="*/ 4390768 w 6549081"/>
                      <a:gd name="connsiteY23" fmla="*/ 650789 h 1861751"/>
                      <a:gd name="connsiteX24" fmla="*/ 3352800 w 6549081"/>
                      <a:gd name="connsiteY24" fmla="*/ 650789 h 1861751"/>
                      <a:gd name="connsiteX25" fmla="*/ 3319849 w 6549081"/>
                      <a:gd name="connsiteY25" fmla="*/ 477794 h 1861751"/>
                      <a:gd name="connsiteX26" fmla="*/ 3278660 w 6549081"/>
                      <a:gd name="connsiteY26" fmla="*/ 477794 h 1861751"/>
                      <a:gd name="connsiteX27" fmla="*/ 3319849 w 6549081"/>
                      <a:gd name="connsiteY27" fmla="*/ 411892 h 1861751"/>
                      <a:gd name="connsiteX28" fmla="*/ 3822357 w 6549081"/>
                      <a:gd name="connsiteY28" fmla="*/ 420129 h 1861751"/>
                      <a:gd name="connsiteX29" fmla="*/ 3822357 w 6549081"/>
                      <a:gd name="connsiteY29" fmla="*/ 172994 h 1861751"/>
                      <a:gd name="connsiteX30" fmla="*/ 3245708 w 6549081"/>
                      <a:gd name="connsiteY30" fmla="*/ 172994 h 1861751"/>
                      <a:gd name="connsiteX31" fmla="*/ 3188043 w 6549081"/>
                      <a:gd name="connsiteY31" fmla="*/ 148281 h 1861751"/>
                      <a:gd name="connsiteX32" fmla="*/ 3023287 w 6549081"/>
                      <a:gd name="connsiteY32" fmla="*/ 131805 h 1861751"/>
                      <a:gd name="connsiteX33" fmla="*/ 3015049 w 6549081"/>
                      <a:gd name="connsiteY33" fmla="*/ 0 h 1861751"/>
                      <a:gd name="connsiteX34" fmla="*/ 2833816 w 6549081"/>
                      <a:gd name="connsiteY34" fmla="*/ 0 h 1861751"/>
                      <a:gd name="connsiteX35" fmla="*/ 2809103 w 6549081"/>
                      <a:gd name="connsiteY35" fmla="*/ 131805 h 1861751"/>
                      <a:gd name="connsiteX36" fmla="*/ 2586681 w 6549081"/>
                      <a:gd name="connsiteY36" fmla="*/ 156519 h 1861751"/>
                      <a:gd name="connsiteX37" fmla="*/ 2561968 w 6549081"/>
                      <a:gd name="connsiteY37" fmla="*/ 214183 h 1861751"/>
                      <a:gd name="connsiteX38" fmla="*/ 2273643 w 6549081"/>
                      <a:gd name="connsiteY38" fmla="*/ 197708 h 1861751"/>
                      <a:gd name="connsiteX39" fmla="*/ 2108887 w 6549081"/>
                      <a:gd name="connsiteY39" fmla="*/ 131805 h 1861751"/>
                      <a:gd name="connsiteX40" fmla="*/ 1589903 w 6549081"/>
                      <a:gd name="connsiteY40" fmla="*/ 140043 h 1861751"/>
                      <a:gd name="connsiteX41" fmla="*/ 1449860 w 6549081"/>
                      <a:gd name="connsiteY41" fmla="*/ 82378 h 1861751"/>
                      <a:gd name="connsiteX42" fmla="*/ 1441622 w 6549081"/>
                      <a:gd name="connsiteY42" fmla="*/ 486032 h 1861751"/>
                      <a:gd name="connsiteX43" fmla="*/ 1524000 w 6549081"/>
                      <a:gd name="connsiteY43" fmla="*/ 428367 h 1861751"/>
                      <a:gd name="connsiteX44" fmla="*/ 2092411 w 6549081"/>
                      <a:gd name="connsiteY44" fmla="*/ 444843 h 1861751"/>
                      <a:gd name="connsiteX45" fmla="*/ 2248930 w 6549081"/>
                      <a:gd name="connsiteY45" fmla="*/ 362465 h 1861751"/>
                      <a:gd name="connsiteX46" fmla="*/ 2578443 w 6549081"/>
                      <a:gd name="connsiteY46" fmla="*/ 378940 h 1861751"/>
                      <a:gd name="connsiteX47" fmla="*/ 2570206 w 6549081"/>
                      <a:gd name="connsiteY47" fmla="*/ 453081 h 1861751"/>
                      <a:gd name="connsiteX48" fmla="*/ 2454876 w 6549081"/>
                      <a:gd name="connsiteY48" fmla="*/ 461319 h 1861751"/>
                      <a:gd name="connsiteX49" fmla="*/ 2421924 w 6549081"/>
                      <a:gd name="connsiteY49" fmla="*/ 659027 h 1861751"/>
                      <a:gd name="connsiteX50" fmla="*/ 2084173 w 6549081"/>
                      <a:gd name="connsiteY50" fmla="*/ 667265 h 1861751"/>
                      <a:gd name="connsiteX51" fmla="*/ 2018270 w 6549081"/>
                      <a:gd name="connsiteY51" fmla="*/ 840259 h 1861751"/>
                      <a:gd name="connsiteX52" fmla="*/ 1754660 w 6549081"/>
                      <a:gd name="connsiteY52" fmla="*/ 840259 h 1861751"/>
                      <a:gd name="connsiteX53" fmla="*/ 1688757 w 6549081"/>
                      <a:gd name="connsiteY53" fmla="*/ 897924 h 1861751"/>
                      <a:gd name="connsiteX54" fmla="*/ 1540476 w 6549081"/>
                      <a:gd name="connsiteY54" fmla="*/ 930875 h 1861751"/>
                      <a:gd name="connsiteX55" fmla="*/ 0 w 6549081"/>
                      <a:gd name="connsiteY55" fmla="*/ 930875 h 186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549081" h="1861751">
                        <a:moveTo>
                          <a:pt x="0" y="930875"/>
                        </a:moveTo>
                        <a:lnTo>
                          <a:pt x="65903" y="1219200"/>
                        </a:lnTo>
                        <a:lnTo>
                          <a:pt x="24714" y="1565189"/>
                        </a:lnTo>
                        <a:lnTo>
                          <a:pt x="8238" y="1762897"/>
                        </a:lnTo>
                        <a:lnTo>
                          <a:pt x="24714" y="1820562"/>
                        </a:lnTo>
                        <a:lnTo>
                          <a:pt x="502508" y="1804086"/>
                        </a:lnTo>
                        <a:lnTo>
                          <a:pt x="1779373" y="1771135"/>
                        </a:lnTo>
                        <a:lnTo>
                          <a:pt x="1894703" y="1861751"/>
                        </a:lnTo>
                        <a:lnTo>
                          <a:pt x="2347784" y="1861751"/>
                        </a:lnTo>
                        <a:lnTo>
                          <a:pt x="2306595" y="1746421"/>
                        </a:lnTo>
                        <a:lnTo>
                          <a:pt x="2405449" y="1351005"/>
                        </a:lnTo>
                        <a:lnTo>
                          <a:pt x="2916195" y="1351005"/>
                        </a:lnTo>
                        <a:lnTo>
                          <a:pt x="2998573" y="1787610"/>
                        </a:lnTo>
                        <a:lnTo>
                          <a:pt x="3509319" y="1672281"/>
                        </a:lnTo>
                        <a:lnTo>
                          <a:pt x="3410465" y="1194486"/>
                        </a:lnTo>
                        <a:lnTo>
                          <a:pt x="4160108" y="1037967"/>
                        </a:lnTo>
                        <a:lnTo>
                          <a:pt x="6540843" y="1029729"/>
                        </a:lnTo>
                        <a:lnTo>
                          <a:pt x="6549081" y="716692"/>
                        </a:lnTo>
                        <a:lnTo>
                          <a:pt x="6483178" y="584886"/>
                        </a:lnTo>
                        <a:lnTo>
                          <a:pt x="6417276" y="584886"/>
                        </a:lnTo>
                        <a:lnTo>
                          <a:pt x="6400800" y="716692"/>
                        </a:lnTo>
                        <a:lnTo>
                          <a:pt x="4555524" y="716692"/>
                        </a:lnTo>
                        <a:lnTo>
                          <a:pt x="4481384" y="593124"/>
                        </a:lnTo>
                        <a:lnTo>
                          <a:pt x="4390768" y="650789"/>
                        </a:lnTo>
                        <a:lnTo>
                          <a:pt x="3352800" y="650789"/>
                        </a:lnTo>
                        <a:lnTo>
                          <a:pt x="3319849" y="477794"/>
                        </a:lnTo>
                        <a:lnTo>
                          <a:pt x="3278660" y="477794"/>
                        </a:lnTo>
                        <a:lnTo>
                          <a:pt x="3319849" y="411892"/>
                        </a:lnTo>
                        <a:lnTo>
                          <a:pt x="3822357" y="420129"/>
                        </a:lnTo>
                        <a:lnTo>
                          <a:pt x="3822357" y="172994"/>
                        </a:lnTo>
                        <a:lnTo>
                          <a:pt x="3245708" y="172994"/>
                        </a:lnTo>
                        <a:lnTo>
                          <a:pt x="3188043" y="148281"/>
                        </a:lnTo>
                        <a:lnTo>
                          <a:pt x="3023287" y="131805"/>
                        </a:lnTo>
                        <a:lnTo>
                          <a:pt x="3015049" y="0"/>
                        </a:lnTo>
                        <a:lnTo>
                          <a:pt x="2833816" y="0"/>
                        </a:lnTo>
                        <a:lnTo>
                          <a:pt x="2809103" y="131805"/>
                        </a:lnTo>
                        <a:lnTo>
                          <a:pt x="2586681" y="156519"/>
                        </a:lnTo>
                        <a:lnTo>
                          <a:pt x="2561968" y="214183"/>
                        </a:lnTo>
                        <a:lnTo>
                          <a:pt x="2273643" y="197708"/>
                        </a:lnTo>
                        <a:lnTo>
                          <a:pt x="2108887" y="131805"/>
                        </a:lnTo>
                        <a:lnTo>
                          <a:pt x="1589903" y="140043"/>
                        </a:lnTo>
                        <a:lnTo>
                          <a:pt x="1449860" y="82378"/>
                        </a:lnTo>
                        <a:lnTo>
                          <a:pt x="1441622" y="486032"/>
                        </a:lnTo>
                        <a:lnTo>
                          <a:pt x="1524000" y="428367"/>
                        </a:lnTo>
                        <a:lnTo>
                          <a:pt x="2092411" y="444843"/>
                        </a:lnTo>
                        <a:lnTo>
                          <a:pt x="2248930" y="362465"/>
                        </a:lnTo>
                        <a:lnTo>
                          <a:pt x="2578443" y="378940"/>
                        </a:lnTo>
                        <a:lnTo>
                          <a:pt x="2570206" y="453081"/>
                        </a:lnTo>
                        <a:lnTo>
                          <a:pt x="2454876" y="461319"/>
                        </a:lnTo>
                        <a:lnTo>
                          <a:pt x="2421924" y="659027"/>
                        </a:lnTo>
                        <a:lnTo>
                          <a:pt x="2084173" y="667265"/>
                        </a:lnTo>
                        <a:lnTo>
                          <a:pt x="2018270" y="840259"/>
                        </a:lnTo>
                        <a:lnTo>
                          <a:pt x="1754660" y="840259"/>
                        </a:lnTo>
                        <a:lnTo>
                          <a:pt x="1688757" y="897924"/>
                        </a:lnTo>
                        <a:lnTo>
                          <a:pt x="1540476" y="930875"/>
                        </a:lnTo>
                        <a:lnTo>
                          <a:pt x="0" y="9308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4" name="Полилиния 383"/>
                  <p:cNvSpPr/>
                  <p:nvPr/>
                </p:nvSpPr>
                <p:spPr>
                  <a:xfrm>
                    <a:off x="2702011" y="3525795"/>
                    <a:ext cx="733167" cy="486032"/>
                  </a:xfrm>
                  <a:custGeom>
                    <a:avLst/>
                    <a:gdLst>
                      <a:gd name="connsiteX0" fmla="*/ 617838 w 733167"/>
                      <a:gd name="connsiteY0" fmla="*/ 486032 h 486032"/>
                      <a:gd name="connsiteX1" fmla="*/ 123567 w 733167"/>
                      <a:gd name="connsiteY1" fmla="*/ 477794 h 486032"/>
                      <a:gd name="connsiteX2" fmla="*/ 0 w 733167"/>
                      <a:gd name="connsiteY2" fmla="*/ 131805 h 486032"/>
                      <a:gd name="connsiteX3" fmla="*/ 107092 w 733167"/>
                      <a:gd name="connsiteY3" fmla="*/ 0 h 486032"/>
                      <a:gd name="connsiteX4" fmla="*/ 642551 w 733167"/>
                      <a:gd name="connsiteY4" fmla="*/ 8237 h 486032"/>
                      <a:gd name="connsiteX5" fmla="*/ 733167 w 733167"/>
                      <a:gd name="connsiteY5" fmla="*/ 82378 h 486032"/>
                      <a:gd name="connsiteX6" fmla="*/ 733167 w 733167"/>
                      <a:gd name="connsiteY6" fmla="*/ 181232 h 486032"/>
                      <a:gd name="connsiteX7" fmla="*/ 617838 w 733167"/>
                      <a:gd name="connsiteY7" fmla="*/ 486032 h 486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3167" h="486032">
                        <a:moveTo>
                          <a:pt x="617838" y="486032"/>
                        </a:moveTo>
                        <a:lnTo>
                          <a:pt x="123567" y="477794"/>
                        </a:lnTo>
                        <a:lnTo>
                          <a:pt x="0" y="131805"/>
                        </a:lnTo>
                        <a:lnTo>
                          <a:pt x="107092" y="0"/>
                        </a:lnTo>
                        <a:lnTo>
                          <a:pt x="642551" y="8237"/>
                        </a:lnTo>
                        <a:lnTo>
                          <a:pt x="733167" y="82378"/>
                        </a:lnTo>
                        <a:lnTo>
                          <a:pt x="733167" y="181232"/>
                        </a:lnTo>
                        <a:lnTo>
                          <a:pt x="617838" y="4860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5" name="Полилиния 384"/>
                  <p:cNvSpPr/>
                  <p:nvPr/>
                </p:nvSpPr>
                <p:spPr>
                  <a:xfrm>
                    <a:off x="3690551" y="3550508"/>
                    <a:ext cx="659027" cy="518984"/>
                  </a:xfrm>
                  <a:custGeom>
                    <a:avLst/>
                    <a:gdLst>
                      <a:gd name="connsiteX0" fmla="*/ 156519 w 659027"/>
                      <a:gd name="connsiteY0" fmla="*/ 16476 h 518984"/>
                      <a:gd name="connsiteX1" fmla="*/ 82379 w 659027"/>
                      <a:gd name="connsiteY1" fmla="*/ 24714 h 518984"/>
                      <a:gd name="connsiteX2" fmla="*/ 0 w 659027"/>
                      <a:gd name="connsiteY2" fmla="*/ 370703 h 518984"/>
                      <a:gd name="connsiteX3" fmla="*/ 82379 w 659027"/>
                      <a:gd name="connsiteY3" fmla="*/ 486033 h 518984"/>
                      <a:gd name="connsiteX4" fmla="*/ 518984 w 659027"/>
                      <a:gd name="connsiteY4" fmla="*/ 518984 h 518984"/>
                      <a:gd name="connsiteX5" fmla="*/ 584887 w 659027"/>
                      <a:gd name="connsiteY5" fmla="*/ 444843 h 518984"/>
                      <a:gd name="connsiteX6" fmla="*/ 659027 w 659027"/>
                      <a:gd name="connsiteY6" fmla="*/ 140043 h 518984"/>
                      <a:gd name="connsiteX7" fmla="*/ 551935 w 659027"/>
                      <a:gd name="connsiteY7" fmla="*/ 0 h 518984"/>
                      <a:gd name="connsiteX8" fmla="*/ 156519 w 659027"/>
                      <a:gd name="connsiteY8" fmla="*/ 16476 h 518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9027" h="518984">
                        <a:moveTo>
                          <a:pt x="156519" y="16476"/>
                        </a:moveTo>
                        <a:lnTo>
                          <a:pt x="82379" y="24714"/>
                        </a:lnTo>
                        <a:lnTo>
                          <a:pt x="0" y="370703"/>
                        </a:lnTo>
                        <a:lnTo>
                          <a:pt x="82379" y="486033"/>
                        </a:lnTo>
                        <a:lnTo>
                          <a:pt x="518984" y="518984"/>
                        </a:lnTo>
                        <a:lnTo>
                          <a:pt x="584887" y="444843"/>
                        </a:lnTo>
                        <a:lnTo>
                          <a:pt x="659027" y="140043"/>
                        </a:lnTo>
                        <a:lnTo>
                          <a:pt x="551935" y="0"/>
                        </a:lnTo>
                        <a:lnTo>
                          <a:pt x="156519" y="1647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387" name="Прямая соединительная линия 386"/>
                <p:cNvCxnSpPr>
                  <a:cxnSpLocks/>
                </p:cNvCxnSpPr>
                <p:nvPr/>
              </p:nvCxnSpPr>
              <p:spPr>
                <a:xfrm>
                  <a:off x="3281782" y="11154902"/>
                  <a:ext cx="6211633" cy="52709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Прямая соединительная линия 388"/>
                <p:cNvCxnSpPr>
                  <a:cxnSpLocks/>
                </p:cNvCxnSpPr>
                <p:nvPr/>
              </p:nvCxnSpPr>
              <p:spPr>
                <a:xfrm>
                  <a:off x="3452625" y="12060125"/>
                  <a:ext cx="6054171" cy="2623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Freeform 621"/>
                <p:cNvSpPr>
                  <a:spLocks/>
                </p:cNvSpPr>
                <p:nvPr/>
              </p:nvSpPr>
              <p:spPr bwMode="auto">
                <a:xfrm>
                  <a:off x="9823166" y="11760624"/>
                  <a:ext cx="1533294" cy="778311"/>
                </a:xfrm>
                <a:custGeom>
                  <a:avLst/>
                  <a:gdLst>
                    <a:gd name="T0" fmla="*/ 5972 w 12290"/>
                    <a:gd name="T1" fmla="*/ 7340 h 8356"/>
                    <a:gd name="T2" fmla="*/ 5509 w 12290"/>
                    <a:gd name="T3" fmla="*/ 6393 h 8356"/>
                    <a:gd name="T4" fmla="*/ 4866 w 12290"/>
                    <a:gd name="T5" fmla="*/ 5694 h 8356"/>
                    <a:gd name="T6" fmla="*/ 4162 w 12290"/>
                    <a:gd name="T7" fmla="*/ 5289 h 8356"/>
                    <a:gd name="T8" fmla="*/ 3513 w 12290"/>
                    <a:gd name="T9" fmla="*/ 5228 h 8356"/>
                    <a:gd name="T10" fmla="*/ 3041 w 12290"/>
                    <a:gd name="T11" fmla="*/ 5555 h 8356"/>
                    <a:gd name="T12" fmla="*/ 2671 w 12290"/>
                    <a:gd name="T13" fmla="*/ 5760 h 8356"/>
                    <a:gd name="T14" fmla="*/ 2170 w 12290"/>
                    <a:gd name="T15" fmla="*/ 5464 h 8356"/>
                    <a:gd name="T16" fmla="*/ 1738 w 12290"/>
                    <a:gd name="T17" fmla="*/ 5455 h 8356"/>
                    <a:gd name="T18" fmla="*/ 1370 w 12290"/>
                    <a:gd name="T19" fmla="*/ 5731 h 8356"/>
                    <a:gd name="T20" fmla="*/ 1054 w 12290"/>
                    <a:gd name="T21" fmla="*/ 6290 h 8356"/>
                    <a:gd name="T22" fmla="*/ 786 w 12290"/>
                    <a:gd name="T23" fmla="*/ 7129 h 8356"/>
                    <a:gd name="T24" fmla="*/ 555 w 12290"/>
                    <a:gd name="T25" fmla="*/ 8245 h 8356"/>
                    <a:gd name="T26" fmla="*/ 145 w 12290"/>
                    <a:gd name="T27" fmla="*/ 7027 h 8356"/>
                    <a:gd name="T28" fmla="*/ 0 w 12290"/>
                    <a:gd name="T29" fmla="*/ 5632 h 8356"/>
                    <a:gd name="T30" fmla="*/ 157 w 12290"/>
                    <a:gd name="T31" fmla="*/ 4166 h 8356"/>
                    <a:gd name="T32" fmla="*/ 650 w 12290"/>
                    <a:gd name="T33" fmla="*/ 2727 h 8356"/>
                    <a:gd name="T34" fmla="*/ 1511 w 12290"/>
                    <a:gd name="T35" fmla="*/ 1418 h 8356"/>
                    <a:gd name="T36" fmla="*/ 2774 w 12290"/>
                    <a:gd name="T37" fmla="*/ 343 h 8356"/>
                    <a:gd name="T38" fmla="*/ 3274 w 12290"/>
                    <a:gd name="T39" fmla="*/ 982 h 8356"/>
                    <a:gd name="T40" fmla="*/ 3429 w 12290"/>
                    <a:gd name="T41" fmla="*/ 2122 h 8356"/>
                    <a:gd name="T42" fmla="*/ 3882 w 12290"/>
                    <a:gd name="T43" fmla="*/ 2688 h 8356"/>
                    <a:gd name="T44" fmla="*/ 4459 w 12290"/>
                    <a:gd name="T45" fmla="*/ 2727 h 8356"/>
                    <a:gd name="T46" fmla="*/ 4982 w 12290"/>
                    <a:gd name="T47" fmla="*/ 2288 h 8356"/>
                    <a:gd name="T48" fmla="*/ 5272 w 12290"/>
                    <a:gd name="T49" fmla="*/ 1418 h 8356"/>
                    <a:gd name="T50" fmla="*/ 5303 w 12290"/>
                    <a:gd name="T51" fmla="*/ 537 h 8356"/>
                    <a:gd name="T52" fmla="*/ 5657 w 12290"/>
                    <a:gd name="T53" fmla="*/ 905 h 8356"/>
                    <a:gd name="T54" fmla="*/ 5936 w 12290"/>
                    <a:gd name="T55" fmla="*/ 1124 h 8356"/>
                    <a:gd name="T56" fmla="*/ 6174 w 12290"/>
                    <a:gd name="T57" fmla="*/ 1197 h 8356"/>
                    <a:gd name="T58" fmla="*/ 6401 w 12290"/>
                    <a:gd name="T59" fmla="*/ 1124 h 8356"/>
                    <a:gd name="T60" fmla="*/ 6655 w 12290"/>
                    <a:gd name="T61" fmla="*/ 905 h 8356"/>
                    <a:gd name="T62" fmla="*/ 6968 w 12290"/>
                    <a:gd name="T63" fmla="*/ 537 h 8356"/>
                    <a:gd name="T64" fmla="*/ 6956 w 12290"/>
                    <a:gd name="T65" fmla="*/ 1387 h 8356"/>
                    <a:gd name="T66" fmla="*/ 7232 w 12290"/>
                    <a:gd name="T67" fmla="*/ 2242 h 8356"/>
                    <a:gd name="T68" fmla="*/ 7765 w 12290"/>
                    <a:gd name="T69" fmla="*/ 2691 h 8356"/>
                    <a:gd name="T70" fmla="*/ 8369 w 12290"/>
                    <a:gd name="T71" fmla="*/ 2679 h 8356"/>
                    <a:gd name="T72" fmla="*/ 8865 w 12290"/>
                    <a:gd name="T73" fmla="*/ 2153 h 8356"/>
                    <a:gd name="T74" fmla="*/ 9068 w 12290"/>
                    <a:gd name="T75" fmla="*/ 1062 h 8356"/>
                    <a:gd name="T76" fmla="*/ 9564 w 12290"/>
                    <a:gd name="T77" fmla="*/ 453 h 8356"/>
                    <a:gd name="T78" fmla="*/ 10772 w 12290"/>
                    <a:gd name="T79" fmla="*/ 1517 h 8356"/>
                    <a:gd name="T80" fmla="*/ 11619 w 12290"/>
                    <a:gd name="T81" fmla="*/ 2809 h 8356"/>
                    <a:gd name="T82" fmla="*/ 12120 w 12290"/>
                    <a:gd name="T83" fmla="*/ 4232 h 8356"/>
                    <a:gd name="T84" fmla="*/ 12290 w 12290"/>
                    <a:gd name="T85" fmla="*/ 5695 h 8356"/>
                    <a:gd name="T86" fmla="*/ 12148 w 12290"/>
                    <a:gd name="T87" fmla="*/ 7101 h 8356"/>
                    <a:gd name="T88" fmla="*/ 11706 w 12290"/>
                    <a:gd name="T89" fmla="*/ 8356 h 8356"/>
                    <a:gd name="T90" fmla="*/ 11437 w 12290"/>
                    <a:gd name="T91" fmla="*/ 7234 h 8356"/>
                    <a:gd name="T92" fmla="*/ 11157 w 12290"/>
                    <a:gd name="T93" fmla="*/ 6376 h 8356"/>
                    <a:gd name="T94" fmla="*/ 10846 w 12290"/>
                    <a:gd name="T95" fmla="*/ 5792 h 8356"/>
                    <a:gd name="T96" fmla="*/ 10491 w 12290"/>
                    <a:gd name="T97" fmla="*/ 5489 h 8356"/>
                    <a:gd name="T98" fmla="*/ 10078 w 12290"/>
                    <a:gd name="T99" fmla="*/ 5477 h 8356"/>
                    <a:gd name="T100" fmla="*/ 9589 w 12290"/>
                    <a:gd name="T101" fmla="*/ 5761 h 8356"/>
                    <a:gd name="T102" fmla="*/ 9150 w 12290"/>
                    <a:gd name="T103" fmla="*/ 5529 h 8356"/>
                    <a:gd name="T104" fmla="*/ 8634 w 12290"/>
                    <a:gd name="T105" fmla="*/ 5181 h 8356"/>
                    <a:gd name="T106" fmla="*/ 8000 w 12290"/>
                    <a:gd name="T107" fmla="*/ 5242 h 8356"/>
                    <a:gd name="T108" fmla="*/ 7342 w 12290"/>
                    <a:gd name="T109" fmla="*/ 5658 h 8356"/>
                    <a:gd name="T110" fmla="*/ 6749 w 12290"/>
                    <a:gd name="T111" fmla="*/ 6374 h 8356"/>
                    <a:gd name="T112" fmla="*/ 6310 w 12290"/>
                    <a:gd name="T113" fmla="*/ 7335 h 8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90" h="8356">
                      <a:moveTo>
                        <a:pt x="6132" y="8245"/>
                      </a:moveTo>
                      <a:lnTo>
                        <a:pt x="6113" y="8008"/>
                      </a:lnTo>
                      <a:lnTo>
                        <a:pt x="6079" y="7778"/>
                      </a:lnTo>
                      <a:lnTo>
                        <a:pt x="6032" y="7555"/>
                      </a:lnTo>
                      <a:lnTo>
                        <a:pt x="5972" y="7340"/>
                      </a:lnTo>
                      <a:lnTo>
                        <a:pt x="5900" y="7134"/>
                      </a:lnTo>
                      <a:lnTo>
                        <a:pt x="5816" y="6935"/>
                      </a:lnTo>
                      <a:lnTo>
                        <a:pt x="5722" y="6744"/>
                      </a:lnTo>
                      <a:lnTo>
                        <a:pt x="5620" y="6563"/>
                      </a:lnTo>
                      <a:lnTo>
                        <a:pt x="5509" y="6393"/>
                      </a:lnTo>
                      <a:lnTo>
                        <a:pt x="5392" y="6231"/>
                      </a:lnTo>
                      <a:lnTo>
                        <a:pt x="5268" y="6081"/>
                      </a:lnTo>
                      <a:lnTo>
                        <a:pt x="5138" y="5942"/>
                      </a:lnTo>
                      <a:lnTo>
                        <a:pt x="5004" y="5812"/>
                      </a:lnTo>
                      <a:lnTo>
                        <a:pt x="4866" y="5694"/>
                      </a:lnTo>
                      <a:lnTo>
                        <a:pt x="4726" y="5588"/>
                      </a:lnTo>
                      <a:lnTo>
                        <a:pt x="4586" y="5494"/>
                      </a:lnTo>
                      <a:lnTo>
                        <a:pt x="4444" y="5412"/>
                      </a:lnTo>
                      <a:lnTo>
                        <a:pt x="4301" y="5344"/>
                      </a:lnTo>
                      <a:lnTo>
                        <a:pt x="4162" y="5289"/>
                      </a:lnTo>
                      <a:lnTo>
                        <a:pt x="4023" y="5249"/>
                      </a:lnTo>
                      <a:lnTo>
                        <a:pt x="3889" y="5221"/>
                      </a:lnTo>
                      <a:lnTo>
                        <a:pt x="3757" y="5209"/>
                      </a:lnTo>
                      <a:lnTo>
                        <a:pt x="3632" y="5211"/>
                      </a:lnTo>
                      <a:lnTo>
                        <a:pt x="3513" y="5228"/>
                      </a:lnTo>
                      <a:lnTo>
                        <a:pt x="3402" y="5261"/>
                      </a:lnTo>
                      <a:lnTo>
                        <a:pt x="3297" y="5310"/>
                      </a:lnTo>
                      <a:lnTo>
                        <a:pt x="3200" y="5375"/>
                      </a:lnTo>
                      <a:lnTo>
                        <a:pt x="3116" y="5456"/>
                      </a:lnTo>
                      <a:lnTo>
                        <a:pt x="3041" y="5555"/>
                      </a:lnTo>
                      <a:lnTo>
                        <a:pt x="2979" y="5672"/>
                      </a:lnTo>
                      <a:lnTo>
                        <a:pt x="2927" y="5807"/>
                      </a:lnTo>
                      <a:lnTo>
                        <a:pt x="2892" y="5960"/>
                      </a:lnTo>
                      <a:lnTo>
                        <a:pt x="2779" y="5853"/>
                      </a:lnTo>
                      <a:lnTo>
                        <a:pt x="2671" y="5760"/>
                      </a:lnTo>
                      <a:lnTo>
                        <a:pt x="2565" y="5677"/>
                      </a:lnTo>
                      <a:lnTo>
                        <a:pt x="2461" y="5606"/>
                      </a:lnTo>
                      <a:lnTo>
                        <a:pt x="2362" y="5547"/>
                      </a:lnTo>
                      <a:lnTo>
                        <a:pt x="2264" y="5500"/>
                      </a:lnTo>
                      <a:lnTo>
                        <a:pt x="2170" y="5464"/>
                      </a:lnTo>
                      <a:lnTo>
                        <a:pt x="2078" y="5438"/>
                      </a:lnTo>
                      <a:lnTo>
                        <a:pt x="1989" y="5426"/>
                      </a:lnTo>
                      <a:lnTo>
                        <a:pt x="1903" y="5424"/>
                      </a:lnTo>
                      <a:lnTo>
                        <a:pt x="1819" y="5434"/>
                      </a:lnTo>
                      <a:lnTo>
                        <a:pt x="1738" y="5455"/>
                      </a:lnTo>
                      <a:lnTo>
                        <a:pt x="1659" y="5487"/>
                      </a:lnTo>
                      <a:lnTo>
                        <a:pt x="1584" y="5531"/>
                      </a:lnTo>
                      <a:lnTo>
                        <a:pt x="1510" y="5587"/>
                      </a:lnTo>
                      <a:lnTo>
                        <a:pt x="1439" y="5653"/>
                      </a:lnTo>
                      <a:lnTo>
                        <a:pt x="1370" y="5731"/>
                      </a:lnTo>
                      <a:lnTo>
                        <a:pt x="1302" y="5820"/>
                      </a:lnTo>
                      <a:lnTo>
                        <a:pt x="1237" y="5922"/>
                      </a:lnTo>
                      <a:lnTo>
                        <a:pt x="1175" y="6033"/>
                      </a:lnTo>
                      <a:lnTo>
                        <a:pt x="1114" y="6156"/>
                      </a:lnTo>
                      <a:lnTo>
                        <a:pt x="1054" y="6290"/>
                      </a:lnTo>
                      <a:lnTo>
                        <a:pt x="998" y="6436"/>
                      </a:lnTo>
                      <a:lnTo>
                        <a:pt x="942" y="6593"/>
                      </a:lnTo>
                      <a:lnTo>
                        <a:pt x="888" y="6761"/>
                      </a:lnTo>
                      <a:lnTo>
                        <a:pt x="836" y="6939"/>
                      </a:lnTo>
                      <a:lnTo>
                        <a:pt x="786" y="7129"/>
                      </a:lnTo>
                      <a:lnTo>
                        <a:pt x="737" y="7330"/>
                      </a:lnTo>
                      <a:lnTo>
                        <a:pt x="690" y="7543"/>
                      </a:lnTo>
                      <a:lnTo>
                        <a:pt x="643" y="7766"/>
                      </a:lnTo>
                      <a:lnTo>
                        <a:pt x="599" y="7999"/>
                      </a:lnTo>
                      <a:lnTo>
                        <a:pt x="555" y="8245"/>
                      </a:lnTo>
                      <a:lnTo>
                        <a:pt x="455" y="8020"/>
                      </a:lnTo>
                      <a:lnTo>
                        <a:pt x="361" y="7785"/>
                      </a:lnTo>
                      <a:lnTo>
                        <a:pt x="278" y="7541"/>
                      </a:lnTo>
                      <a:lnTo>
                        <a:pt x="206" y="7288"/>
                      </a:lnTo>
                      <a:lnTo>
                        <a:pt x="145" y="7027"/>
                      </a:lnTo>
                      <a:lnTo>
                        <a:pt x="95" y="6759"/>
                      </a:lnTo>
                      <a:lnTo>
                        <a:pt x="53" y="6484"/>
                      </a:lnTo>
                      <a:lnTo>
                        <a:pt x="24" y="6205"/>
                      </a:lnTo>
                      <a:lnTo>
                        <a:pt x="6" y="5920"/>
                      </a:lnTo>
                      <a:lnTo>
                        <a:pt x="0" y="5632"/>
                      </a:lnTo>
                      <a:lnTo>
                        <a:pt x="6" y="5342"/>
                      </a:lnTo>
                      <a:lnTo>
                        <a:pt x="25" y="5048"/>
                      </a:lnTo>
                      <a:lnTo>
                        <a:pt x="57" y="4754"/>
                      </a:lnTo>
                      <a:lnTo>
                        <a:pt x="102" y="4459"/>
                      </a:lnTo>
                      <a:lnTo>
                        <a:pt x="157" y="4166"/>
                      </a:lnTo>
                      <a:lnTo>
                        <a:pt x="229" y="3872"/>
                      </a:lnTo>
                      <a:lnTo>
                        <a:pt x="314" y="3581"/>
                      </a:lnTo>
                      <a:lnTo>
                        <a:pt x="410" y="3292"/>
                      </a:lnTo>
                      <a:lnTo>
                        <a:pt x="523" y="3006"/>
                      </a:lnTo>
                      <a:lnTo>
                        <a:pt x="650" y="2727"/>
                      </a:lnTo>
                      <a:lnTo>
                        <a:pt x="792" y="2451"/>
                      </a:lnTo>
                      <a:lnTo>
                        <a:pt x="948" y="2181"/>
                      </a:lnTo>
                      <a:lnTo>
                        <a:pt x="1120" y="1919"/>
                      </a:lnTo>
                      <a:lnTo>
                        <a:pt x="1308" y="1665"/>
                      </a:lnTo>
                      <a:lnTo>
                        <a:pt x="1511" y="1418"/>
                      </a:lnTo>
                      <a:lnTo>
                        <a:pt x="1731" y="1182"/>
                      </a:lnTo>
                      <a:lnTo>
                        <a:pt x="1966" y="955"/>
                      </a:lnTo>
                      <a:lnTo>
                        <a:pt x="2218" y="738"/>
                      </a:lnTo>
                      <a:lnTo>
                        <a:pt x="2488" y="535"/>
                      </a:lnTo>
                      <a:lnTo>
                        <a:pt x="2774" y="343"/>
                      </a:lnTo>
                      <a:lnTo>
                        <a:pt x="3078" y="165"/>
                      </a:lnTo>
                      <a:lnTo>
                        <a:pt x="3400" y="0"/>
                      </a:lnTo>
                      <a:lnTo>
                        <a:pt x="3337" y="353"/>
                      </a:lnTo>
                      <a:lnTo>
                        <a:pt x="3296" y="679"/>
                      </a:lnTo>
                      <a:lnTo>
                        <a:pt x="3274" y="982"/>
                      </a:lnTo>
                      <a:lnTo>
                        <a:pt x="3273" y="1257"/>
                      </a:lnTo>
                      <a:lnTo>
                        <a:pt x="3289" y="1510"/>
                      </a:lnTo>
                      <a:lnTo>
                        <a:pt x="3322" y="1738"/>
                      </a:lnTo>
                      <a:lnTo>
                        <a:pt x="3368" y="1943"/>
                      </a:lnTo>
                      <a:lnTo>
                        <a:pt x="3429" y="2122"/>
                      </a:lnTo>
                      <a:lnTo>
                        <a:pt x="3501" y="2281"/>
                      </a:lnTo>
                      <a:lnTo>
                        <a:pt x="3584" y="2414"/>
                      </a:lnTo>
                      <a:lnTo>
                        <a:pt x="3676" y="2528"/>
                      </a:lnTo>
                      <a:lnTo>
                        <a:pt x="3776" y="2619"/>
                      </a:lnTo>
                      <a:lnTo>
                        <a:pt x="3882" y="2688"/>
                      </a:lnTo>
                      <a:lnTo>
                        <a:pt x="3994" y="2737"/>
                      </a:lnTo>
                      <a:lnTo>
                        <a:pt x="4108" y="2765"/>
                      </a:lnTo>
                      <a:lnTo>
                        <a:pt x="4226" y="2772"/>
                      </a:lnTo>
                      <a:lnTo>
                        <a:pt x="4342" y="2759"/>
                      </a:lnTo>
                      <a:lnTo>
                        <a:pt x="4459" y="2727"/>
                      </a:lnTo>
                      <a:lnTo>
                        <a:pt x="4573" y="2675"/>
                      </a:lnTo>
                      <a:lnTo>
                        <a:pt x="4684" y="2606"/>
                      </a:lnTo>
                      <a:lnTo>
                        <a:pt x="4790" y="2518"/>
                      </a:lnTo>
                      <a:lnTo>
                        <a:pt x="4890" y="2412"/>
                      </a:lnTo>
                      <a:lnTo>
                        <a:pt x="4982" y="2288"/>
                      </a:lnTo>
                      <a:lnTo>
                        <a:pt x="5064" y="2147"/>
                      </a:lnTo>
                      <a:lnTo>
                        <a:pt x="5136" y="1989"/>
                      </a:lnTo>
                      <a:lnTo>
                        <a:pt x="5195" y="1815"/>
                      </a:lnTo>
                      <a:lnTo>
                        <a:pt x="5242" y="1625"/>
                      </a:lnTo>
                      <a:lnTo>
                        <a:pt x="5272" y="1418"/>
                      </a:lnTo>
                      <a:lnTo>
                        <a:pt x="5288" y="1197"/>
                      </a:lnTo>
                      <a:lnTo>
                        <a:pt x="5285" y="961"/>
                      </a:lnTo>
                      <a:lnTo>
                        <a:pt x="5263" y="710"/>
                      </a:lnTo>
                      <a:lnTo>
                        <a:pt x="5221" y="445"/>
                      </a:lnTo>
                      <a:lnTo>
                        <a:pt x="5303" y="537"/>
                      </a:lnTo>
                      <a:lnTo>
                        <a:pt x="5382" y="623"/>
                      </a:lnTo>
                      <a:lnTo>
                        <a:pt x="5457" y="702"/>
                      </a:lnTo>
                      <a:lnTo>
                        <a:pt x="5527" y="775"/>
                      </a:lnTo>
                      <a:lnTo>
                        <a:pt x="5594" y="842"/>
                      </a:lnTo>
                      <a:lnTo>
                        <a:pt x="5657" y="905"/>
                      </a:lnTo>
                      <a:lnTo>
                        <a:pt x="5719" y="961"/>
                      </a:lnTo>
                      <a:lnTo>
                        <a:pt x="5777" y="1009"/>
                      </a:lnTo>
                      <a:lnTo>
                        <a:pt x="5832" y="1055"/>
                      </a:lnTo>
                      <a:lnTo>
                        <a:pt x="5886" y="1093"/>
                      </a:lnTo>
                      <a:lnTo>
                        <a:pt x="5936" y="1124"/>
                      </a:lnTo>
                      <a:lnTo>
                        <a:pt x="5987" y="1151"/>
                      </a:lnTo>
                      <a:lnTo>
                        <a:pt x="6034" y="1172"/>
                      </a:lnTo>
                      <a:lnTo>
                        <a:pt x="6081" y="1186"/>
                      </a:lnTo>
                      <a:lnTo>
                        <a:pt x="6127" y="1195"/>
                      </a:lnTo>
                      <a:lnTo>
                        <a:pt x="6174" y="1197"/>
                      </a:lnTo>
                      <a:lnTo>
                        <a:pt x="6219" y="1195"/>
                      </a:lnTo>
                      <a:lnTo>
                        <a:pt x="6264" y="1186"/>
                      </a:lnTo>
                      <a:lnTo>
                        <a:pt x="6308" y="1172"/>
                      </a:lnTo>
                      <a:lnTo>
                        <a:pt x="6354" y="1151"/>
                      </a:lnTo>
                      <a:lnTo>
                        <a:pt x="6401" y="1124"/>
                      </a:lnTo>
                      <a:lnTo>
                        <a:pt x="6450" y="1093"/>
                      </a:lnTo>
                      <a:lnTo>
                        <a:pt x="6498" y="1055"/>
                      </a:lnTo>
                      <a:lnTo>
                        <a:pt x="6549" y="1009"/>
                      </a:lnTo>
                      <a:lnTo>
                        <a:pt x="6600" y="961"/>
                      </a:lnTo>
                      <a:lnTo>
                        <a:pt x="6655" y="905"/>
                      </a:lnTo>
                      <a:lnTo>
                        <a:pt x="6712" y="842"/>
                      </a:lnTo>
                      <a:lnTo>
                        <a:pt x="6771" y="775"/>
                      </a:lnTo>
                      <a:lnTo>
                        <a:pt x="6833" y="702"/>
                      </a:lnTo>
                      <a:lnTo>
                        <a:pt x="6899" y="623"/>
                      </a:lnTo>
                      <a:lnTo>
                        <a:pt x="6968" y="537"/>
                      </a:lnTo>
                      <a:lnTo>
                        <a:pt x="7042" y="445"/>
                      </a:lnTo>
                      <a:lnTo>
                        <a:pt x="6988" y="701"/>
                      </a:lnTo>
                      <a:lnTo>
                        <a:pt x="6958" y="943"/>
                      </a:lnTo>
                      <a:lnTo>
                        <a:pt x="6946" y="1172"/>
                      </a:lnTo>
                      <a:lnTo>
                        <a:pt x="6956" y="1387"/>
                      </a:lnTo>
                      <a:lnTo>
                        <a:pt x="6982" y="1588"/>
                      </a:lnTo>
                      <a:lnTo>
                        <a:pt x="7024" y="1774"/>
                      </a:lnTo>
                      <a:lnTo>
                        <a:pt x="7081" y="1946"/>
                      </a:lnTo>
                      <a:lnTo>
                        <a:pt x="7151" y="2102"/>
                      </a:lnTo>
                      <a:lnTo>
                        <a:pt x="7232" y="2242"/>
                      </a:lnTo>
                      <a:lnTo>
                        <a:pt x="7324" y="2366"/>
                      </a:lnTo>
                      <a:lnTo>
                        <a:pt x="7426" y="2473"/>
                      </a:lnTo>
                      <a:lnTo>
                        <a:pt x="7533" y="2563"/>
                      </a:lnTo>
                      <a:lnTo>
                        <a:pt x="7646" y="2635"/>
                      </a:lnTo>
                      <a:lnTo>
                        <a:pt x="7765" y="2691"/>
                      </a:lnTo>
                      <a:lnTo>
                        <a:pt x="7885" y="2727"/>
                      </a:lnTo>
                      <a:lnTo>
                        <a:pt x="8007" y="2744"/>
                      </a:lnTo>
                      <a:lnTo>
                        <a:pt x="8130" y="2742"/>
                      </a:lnTo>
                      <a:lnTo>
                        <a:pt x="8251" y="2721"/>
                      </a:lnTo>
                      <a:lnTo>
                        <a:pt x="8369" y="2679"/>
                      </a:lnTo>
                      <a:lnTo>
                        <a:pt x="8483" y="2617"/>
                      </a:lnTo>
                      <a:lnTo>
                        <a:pt x="8591" y="2532"/>
                      </a:lnTo>
                      <a:lnTo>
                        <a:pt x="8691" y="2430"/>
                      </a:lnTo>
                      <a:lnTo>
                        <a:pt x="8783" y="2302"/>
                      </a:lnTo>
                      <a:lnTo>
                        <a:pt x="8865" y="2153"/>
                      </a:lnTo>
                      <a:lnTo>
                        <a:pt x="8935" y="1983"/>
                      </a:lnTo>
                      <a:lnTo>
                        <a:pt x="8991" y="1788"/>
                      </a:lnTo>
                      <a:lnTo>
                        <a:pt x="9034" y="1569"/>
                      </a:lnTo>
                      <a:lnTo>
                        <a:pt x="9060" y="1328"/>
                      </a:lnTo>
                      <a:lnTo>
                        <a:pt x="9068" y="1062"/>
                      </a:lnTo>
                      <a:lnTo>
                        <a:pt x="9059" y="770"/>
                      </a:lnTo>
                      <a:lnTo>
                        <a:pt x="9027" y="454"/>
                      </a:lnTo>
                      <a:lnTo>
                        <a:pt x="8975" y="111"/>
                      </a:lnTo>
                      <a:lnTo>
                        <a:pt x="9276" y="276"/>
                      </a:lnTo>
                      <a:lnTo>
                        <a:pt x="9564" y="453"/>
                      </a:lnTo>
                      <a:lnTo>
                        <a:pt x="9833" y="643"/>
                      </a:lnTo>
                      <a:lnTo>
                        <a:pt x="10091" y="845"/>
                      </a:lnTo>
                      <a:lnTo>
                        <a:pt x="10332" y="1060"/>
                      </a:lnTo>
                      <a:lnTo>
                        <a:pt x="10560" y="1283"/>
                      </a:lnTo>
                      <a:lnTo>
                        <a:pt x="10772" y="1517"/>
                      </a:lnTo>
                      <a:lnTo>
                        <a:pt x="10969" y="1761"/>
                      </a:lnTo>
                      <a:lnTo>
                        <a:pt x="11153" y="2011"/>
                      </a:lnTo>
                      <a:lnTo>
                        <a:pt x="11323" y="2270"/>
                      </a:lnTo>
                      <a:lnTo>
                        <a:pt x="11478" y="2537"/>
                      </a:lnTo>
                      <a:lnTo>
                        <a:pt x="11619" y="2809"/>
                      </a:lnTo>
                      <a:lnTo>
                        <a:pt x="11746" y="3086"/>
                      </a:lnTo>
                      <a:lnTo>
                        <a:pt x="11859" y="3368"/>
                      </a:lnTo>
                      <a:lnTo>
                        <a:pt x="11961" y="3654"/>
                      </a:lnTo>
                      <a:lnTo>
                        <a:pt x="12047" y="3942"/>
                      </a:lnTo>
                      <a:lnTo>
                        <a:pt x="12120" y="4232"/>
                      </a:lnTo>
                      <a:lnTo>
                        <a:pt x="12180" y="4525"/>
                      </a:lnTo>
                      <a:lnTo>
                        <a:pt x="12227" y="4818"/>
                      </a:lnTo>
                      <a:lnTo>
                        <a:pt x="12261" y="5111"/>
                      </a:lnTo>
                      <a:lnTo>
                        <a:pt x="12282" y="5404"/>
                      </a:lnTo>
                      <a:lnTo>
                        <a:pt x="12290" y="5695"/>
                      </a:lnTo>
                      <a:lnTo>
                        <a:pt x="12287" y="5984"/>
                      </a:lnTo>
                      <a:lnTo>
                        <a:pt x="12270" y="6269"/>
                      </a:lnTo>
                      <a:lnTo>
                        <a:pt x="12242" y="6552"/>
                      </a:lnTo>
                      <a:lnTo>
                        <a:pt x="12201" y="6828"/>
                      </a:lnTo>
                      <a:lnTo>
                        <a:pt x="12148" y="7101"/>
                      </a:lnTo>
                      <a:lnTo>
                        <a:pt x="12083" y="7367"/>
                      </a:lnTo>
                      <a:lnTo>
                        <a:pt x="12005" y="7627"/>
                      </a:lnTo>
                      <a:lnTo>
                        <a:pt x="11917" y="7879"/>
                      </a:lnTo>
                      <a:lnTo>
                        <a:pt x="11817" y="8121"/>
                      </a:lnTo>
                      <a:lnTo>
                        <a:pt x="11706" y="8356"/>
                      </a:lnTo>
                      <a:lnTo>
                        <a:pt x="11652" y="8110"/>
                      </a:lnTo>
                      <a:lnTo>
                        <a:pt x="11599" y="7876"/>
                      </a:lnTo>
                      <a:lnTo>
                        <a:pt x="11545" y="7652"/>
                      </a:lnTo>
                      <a:lnTo>
                        <a:pt x="11492" y="7437"/>
                      </a:lnTo>
                      <a:lnTo>
                        <a:pt x="11437" y="7234"/>
                      </a:lnTo>
                      <a:lnTo>
                        <a:pt x="11383" y="7041"/>
                      </a:lnTo>
                      <a:lnTo>
                        <a:pt x="11327" y="6858"/>
                      </a:lnTo>
                      <a:lnTo>
                        <a:pt x="11271" y="6687"/>
                      </a:lnTo>
                      <a:lnTo>
                        <a:pt x="11214" y="6526"/>
                      </a:lnTo>
                      <a:lnTo>
                        <a:pt x="11157" y="6376"/>
                      </a:lnTo>
                      <a:lnTo>
                        <a:pt x="11097" y="6236"/>
                      </a:lnTo>
                      <a:lnTo>
                        <a:pt x="11037" y="6110"/>
                      </a:lnTo>
                      <a:lnTo>
                        <a:pt x="10974" y="5993"/>
                      </a:lnTo>
                      <a:lnTo>
                        <a:pt x="10911" y="5887"/>
                      </a:lnTo>
                      <a:lnTo>
                        <a:pt x="10846" y="5792"/>
                      </a:lnTo>
                      <a:lnTo>
                        <a:pt x="10780" y="5709"/>
                      </a:lnTo>
                      <a:lnTo>
                        <a:pt x="10711" y="5637"/>
                      </a:lnTo>
                      <a:lnTo>
                        <a:pt x="10641" y="5577"/>
                      </a:lnTo>
                      <a:lnTo>
                        <a:pt x="10567" y="5527"/>
                      </a:lnTo>
                      <a:lnTo>
                        <a:pt x="10491" y="5489"/>
                      </a:lnTo>
                      <a:lnTo>
                        <a:pt x="10415" y="5464"/>
                      </a:lnTo>
                      <a:lnTo>
                        <a:pt x="10335" y="5449"/>
                      </a:lnTo>
                      <a:lnTo>
                        <a:pt x="10252" y="5447"/>
                      </a:lnTo>
                      <a:lnTo>
                        <a:pt x="10166" y="5456"/>
                      </a:lnTo>
                      <a:lnTo>
                        <a:pt x="10078" y="5477"/>
                      </a:lnTo>
                      <a:lnTo>
                        <a:pt x="9987" y="5510"/>
                      </a:lnTo>
                      <a:lnTo>
                        <a:pt x="9892" y="5554"/>
                      </a:lnTo>
                      <a:lnTo>
                        <a:pt x="9795" y="5612"/>
                      </a:lnTo>
                      <a:lnTo>
                        <a:pt x="9694" y="5679"/>
                      </a:lnTo>
                      <a:lnTo>
                        <a:pt x="9589" y="5761"/>
                      </a:lnTo>
                      <a:lnTo>
                        <a:pt x="9481" y="5854"/>
                      </a:lnTo>
                      <a:lnTo>
                        <a:pt x="9369" y="5960"/>
                      </a:lnTo>
                      <a:lnTo>
                        <a:pt x="9307" y="5797"/>
                      </a:lnTo>
                      <a:lnTo>
                        <a:pt x="9233" y="5655"/>
                      </a:lnTo>
                      <a:lnTo>
                        <a:pt x="9150" y="5529"/>
                      </a:lnTo>
                      <a:lnTo>
                        <a:pt x="9061" y="5425"/>
                      </a:lnTo>
                      <a:lnTo>
                        <a:pt x="8963" y="5338"/>
                      </a:lnTo>
                      <a:lnTo>
                        <a:pt x="8858" y="5268"/>
                      </a:lnTo>
                      <a:lnTo>
                        <a:pt x="8748" y="5216"/>
                      </a:lnTo>
                      <a:lnTo>
                        <a:pt x="8634" y="5181"/>
                      </a:lnTo>
                      <a:lnTo>
                        <a:pt x="8512" y="5162"/>
                      </a:lnTo>
                      <a:lnTo>
                        <a:pt x="8389" y="5160"/>
                      </a:lnTo>
                      <a:lnTo>
                        <a:pt x="8260" y="5172"/>
                      </a:lnTo>
                      <a:lnTo>
                        <a:pt x="8131" y="5201"/>
                      </a:lnTo>
                      <a:lnTo>
                        <a:pt x="8000" y="5242"/>
                      </a:lnTo>
                      <a:lnTo>
                        <a:pt x="7867" y="5299"/>
                      </a:lnTo>
                      <a:lnTo>
                        <a:pt x="7734" y="5369"/>
                      </a:lnTo>
                      <a:lnTo>
                        <a:pt x="7602" y="5453"/>
                      </a:lnTo>
                      <a:lnTo>
                        <a:pt x="7470" y="5549"/>
                      </a:lnTo>
                      <a:lnTo>
                        <a:pt x="7342" y="5658"/>
                      </a:lnTo>
                      <a:lnTo>
                        <a:pt x="7215" y="5779"/>
                      </a:lnTo>
                      <a:lnTo>
                        <a:pt x="7091" y="5912"/>
                      </a:lnTo>
                      <a:lnTo>
                        <a:pt x="6971" y="6055"/>
                      </a:lnTo>
                      <a:lnTo>
                        <a:pt x="6857" y="6210"/>
                      </a:lnTo>
                      <a:lnTo>
                        <a:pt x="6749" y="6374"/>
                      </a:lnTo>
                      <a:lnTo>
                        <a:pt x="6645" y="6549"/>
                      </a:lnTo>
                      <a:lnTo>
                        <a:pt x="6549" y="6732"/>
                      </a:lnTo>
                      <a:lnTo>
                        <a:pt x="6460" y="6925"/>
                      </a:lnTo>
                      <a:lnTo>
                        <a:pt x="6380" y="7127"/>
                      </a:lnTo>
                      <a:lnTo>
                        <a:pt x="6310" y="7335"/>
                      </a:lnTo>
                      <a:lnTo>
                        <a:pt x="6248" y="7552"/>
                      </a:lnTo>
                      <a:lnTo>
                        <a:pt x="6198" y="7777"/>
                      </a:lnTo>
                      <a:lnTo>
                        <a:pt x="6158" y="8008"/>
                      </a:lnTo>
                      <a:lnTo>
                        <a:pt x="6132" y="824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391" name="Прямая соединительная линия 390"/>
                <p:cNvCxnSpPr>
                  <a:cxnSpLocks/>
                </p:cNvCxnSpPr>
                <p:nvPr/>
              </p:nvCxnSpPr>
              <p:spPr>
                <a:xfrm>
                  <a:off x="7285440" y="12988678"/>
                  <a:ext cx="2367505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Прямая соединительная линия 394"/>
                <p:cNvCxnSpPr>
                  <a:cxnSpLocks/>
                </p:cNvCxnSpPr>
                <p:nvPr/>
              </p:nvCxnSpPr>
              <p:spPr>
                <a:xfrm>
                  <a:off x="8261350" y="13858156"/>
                  <a:ext cx="1493633" cy="25274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3594"/>
                <p:cNvGrpSpPr>
                  <a:grpSpLocks noChangeAspect="1"/>
                </p:cNvGrpSpPr>
                <p:nvPr/>
              </p:nvGrpSpPr>
              <p:grpSpPr bwMode="auto">
                <a:xfrm rot="20960221">
                  <a:off x="9988835" y="13680195"/>
                  <a:ext cx="1429573" cy="677832"/>
                  <a:chOff x="0" y="-219"/>
                  <a:chExt cx="2192" cy="1170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1" name="Freeform 3580"/>
                  <p:cNvSpPr>
                    <a:spLocks noChangeAspect="1"/>
                  </p:cNvSpPr>
                  <p:nvPr/>
                </p:nvSpPr>
                <p:spPr bwMode="auto">
                  <a:xfrm>
                    <a:off x="0" y="145"/>
                    <a:ext cx="2110" cy="372"/>
                  </a:xfrm>
                  <a:custGeom>
                    <a:avLst/>
                    <a:gdLst>
                      <a:gd name="T0" fmla="*/ 2104 w 2110"/>
                      <a:gd name="T1" fmla="*/ 251 h 372"/>
                      <a:gd name="T2" fmla="*/ 2020 w 2110"/>
                      <a:gd name="T3" fmla="*/ 208 h 372"/>
                      <a:gd name="T4" fmla="*/ 1800 w 2110"/>
                      <a:gd name="T5" fmla="*/ 161 h 372"/>
                      <a:gd name="T6" fmla="*/ 1566 w 2110"/>
                      <a:gd name="T7" fmla="*/ 123 h 372"/>
                      <a:gd name="T8" fmla="*/ 634 w 2110"/>
                      <a:gd name="T9" fmla="*/ 4 h 372"/>
                      <a:gd name="T10" fmla="*/ 364 w 2110"/>
                      <a:gd name="T11" fmla="*/ 0 h 372"/>
                      <a:gd name="T12" fmla="*/ 180 w 2110"/>
                      <a:gd name="T13" fmla="*/ 10 h 372"/>
                      <a:gd name="T14" fmla="*/ 52 w 2110"/>
                      <a:gd name="T15" fmla="*/ 53 h 372"/>
                      <a:gd name="T16" fmla="*/ 0 w 2110"/>
                      <a:gd name="T17" fmla="*/ 104 h 372"/>
                      <a:gd name="T18" fmla="*/ 54 w 2110"/>
                      <a:gd name="T19" fmla="*/ 168 h 372"/>
                      <a:gd name="T20" fmla="*/ 140 w 2110"/>
                      <a:gd name="T21" fmla="*/ 225 h 372"/>
                      <a:gd name="T22" fmla="*/ 318 w 2110"/>
                      <a:gd name="T23" fmla="*/ 270 h 372"/>
                      <a:gd name="T24" fmla="*/ 706 w 2110"/>
                      <a:gd name="T25" fmla="*/ 318 h 372"/>
                      <a:gd name="T26" fmla="*/ 1964 w 2110"/>
                      <a:gd name="T27" fmla="*/ 372 h 372"/>
                      <a:gd name="T28" fmla="*/ 2088 w 2110"/>
                      <a:gd name="T29" fmla="*/ 359 h 372"/>
                      <a:gd name="T30" fmla="*/ 2108 w 2110"/>
                      <a:gd name="T31" fmla="*/ 325 h 372"/>
                      <a:gd name="T32" fmla="*/ 2110 w 2110"/>
                      <a:gd name="T33" fmla="*/ 289 h 372"/>
                      <a:gd name="T34" fmla="*/ 2108 w 2110"/>
                      <a:gd name="T35" fmla="*/ 263 h 372"/>
                      <a:gd name="T36" fmla="*/ 2104 w 2110"/>
                      <a:gd name="T37" fmla="*/ 251 h 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10" h="372">
                        <a:moveTo>
                          <a:pt x="2104" y="251"/>
                        </a:moveTo>
                        <a:lnTo>
                          <a:pt x="2020" y="208"/>
                        </a:lnTo>
                        <a:lnTo>
                          <a:pt x="1800" y="161"/>
                        </a:lnTo>
                        <a:lnTo>
                          <a:pt x="1566" y="123"/>
                        </a:lnTo>
                        <a:lnTo>
                          <a:pt x="634" y="4"/>
                        </a:lnTo>
                        <a:lnTo>
                          <a:pt x="364" y="0"/>
                        </a:lnTo>
                        <a:lnTo>
                          <a:pt x="180" y="10"/>
                        </a:lnTo>
                        <a:lnTo>
                          <a:pt x="52" y="53"/>
                        </a:lnTo>
                        <a:lnTo>
                          <a:pt x="0" y="104"/>
                        </a:lnTo>
                        <a:lnTo>
                          <a:pt x="54" y="168"/>
                        </a:lnTo>
                        <a:lnTo>
                          <a:pt x="140" y="225"/>
                        </a:lnTo>
                        <a:lnTo>
                          <a:pt x="318" y="270"/>
                        </a:lnTo>
                        <a:lnTo>
                          <a:pt x="706" y="318"/>
                        </a:lnTo>
                        <a:lnTo>
                          <a:pt x="1964" y="372"/>
                        </a:lnTo>
                        <a:lnTo>
                          <a:pt x="2088" y="359"/>
                        </a:lnTo>
                        <a:lnTo>
                          <a:pt x="2108" y="325"/>
                        </a:lnTo>
                        <a:lnTo>
                          <a:pt x="2110" y="289"/>
                        </a:lnTo>
                        <a:lnTo>
                          <a:pt x="2108" y="263"/>
                        </a:lnTo>
                        <a:lnTo>
                          <a:pt x="2104" y="25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" name="Freeform 3581"/>
                  <p:cNvSpPr>
                    <a:spLocks noChangeAspect="1"/>
                  </p:cNvSpPr>
                  <p:nvPr/>
                </p:nvSpPr>
                <p:spPr bwMode="auto">
                  <a:xfrm>
                    <a:off x="1336" y="-116"/>
                    <a:ext cx="614" cy="414"/>
                  </a:xfrm>
                  <a:custGeom>
                    <a:avLst/>
                    <a:gdLst>
                      <a:gd name="T0" fmla="*/ 168 w 442"/>
                      <a:gd name="T1" fmla="*/ 298 h 298"/>
                      <a:gd name="T2" fmla="*/ 442 w 442"/>
                      <a:gd name="T3" fmla="*/ 13 h 298"/>
                      <a:gd name="T4" fmla="*/ 408 w 442"/>
                      <a:gd name="T5" fmla="*/ 0 h 298"/>
                      <a:gd name="T6" fmla="*/ 274 w 442"/>
                      <a:gd name="T7" fmla="*/ 106 h 298"/>
                      <a:gd name="T8" fmla="*/ 0 w 442"/>
                      <a:gd name="T9" fmla="*/ 276 h 298"/>
                      <a:gd name="T10" fmla="*/ 168 w 442"/>
                      <a:gd name="T11" fmla="*/ 298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42" h="298">
                        <a:moveTo>
                          <a:pt x="168" y="298"/>
                        </a:moveTo>
                        <a:lnTo>
                          <a:pt x="442" y="13"/>
                        </a:lnTo>
                        <a:lnTo>
                          <a:pt x="408" y="0"/>
                        </a:lnTo>
                        <a:lnTo>
                          <a:pt x="274" y="106"/>
                        </a:lnTo>
                        <a:lnTo>
                          <a:pt x="0" y="276"/>
                        </a:lnTo>
                        <a:lnTo>
                          <a:pt x="168" y="29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582"/>
                  <p:cNvSpPr>
                    <a:spLocks noChangeAspect="1"/>
                  </p:cNvSpPr>
                  <p:nvPr/>
                </p:nvSpPr>
                <p:spPr bwMode="auto">
                  <a:xfrm>
                    <a:off x="1324" y="453"/>
                    <a:ext cx="670" cy="498"/>
                  </a:xfrm>
                  <a:custGeom>
                    <a:avLst/>
                    <a:gdLst>
                      <a:gd name="T0" fmla="*/ 178 w 432"/>
                      <a:gd name="T1" fmla="*/ 6 h 321"/>
                      <a:gd name="T2" fmla="*/ 432 w 432"/>
                      <a:gd name="T3" fmla="*/ 319 h 321"/>
                      <a:gd name="T4" fmla="*/ 384 w 432"/>
                      <a:gd name="T5" fmla="*/ 321 h 321"/>
                      <a:gd name="T6" fmla="*/ 276 w 432"/>
                      <a:gd name="T7" fmla="*/ 219 h 321"/>
                      <a:gd name="T8" fmla="*/ 0 w 432"/>
                      <a:gd name="T9" fmla="*/ 10 h 321"/>
                      <a:gd name="T10" fmla="*/ 106 w 432"/>
                      <a:gd name="T11" fmla="*/ 0 h 321"/>
                      <a:gd name="T12" fmla="*/ 188 w 432"/>
                      <a:gd name="T13" fmla="*/ 15 h 3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2" h="321">
                        <a:moveTo>
                          <a:pt x="178" y="6"/>
                        </a:moveTo>
                        <a:lnTo>
                          <a:pt x="432" y="319"/>
                        </a:lnTo>
                        <a:lnTo>
                          <a:pt x="384" y="321"/>
                        </a:lnTo>
                        <a:lnTo>
                          <a:pt x="276" y="219"/>
                        </a:lnTo>
                        <a:lnTo>
                          <a:pt x="0" y="10"/>
                        </a:lnTo>
                        <a:lnTo>
                          <a:pt x="106" y="0"/>
                        </a:lnTo>
                        <a:lnTo>
                          <a:pt x="188" y="15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583"/>
                  <p:cNvSpPr>
                    <a:spLocks noChangeAspect="1"/>
                  </p:cNvSpPr>
                  <p:nvPr/>
                </p:nvSpPr>
                <p:spPr bwMode="auto">
                  <a:xfrm>
                    <a:off x="819" y="483"/>
                    <a:ext cx="509" cy="441"/>
                  </a:xfrm>
                  <a:custGeom>
                    <a:avLst/>
                    <a:gdLst>
                      <a:gd name="T0" fmla="*/ 102 w 282"/>
                      <a:gd name="T1" fmla="*/ 0 h 244"/>
                      <a:gd name="T2" fmla="*/ 64 w 282"/>
                      <a:gd name="T3" fmla="*/ 150 h 244"/>
                      <a:gd name="T4" fmla="*/ 0 w 282"/>
                      <a:gd name="T5" fmla="*/ 244 h 244"/>
                      <a:gd name="T6" fmla="*/ 50 w 282"/>
                      <a:gd name="T7" fmla="*/ 240 h 244"/>
                      <a:gd name="T8" fmla="*/ 282 w 282"/>
                      <a:gd name="T9" fmla="*/ 6 h 244"/>
                      <a:gd name="T10" fmla="*/ 102 w 282"/>
                      <a:gd name="T11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244">
                        <a:moveTo>
                          <a:pt x="102" y="0"/>
                        </a:moveTo>
                        <a:lnTo>
                          <a:pt x="64" y="150"/>
                        </a:lnTo>
                        <a:lnTo>
                          <a:pt x="0" y="244"/>
                        </a:lnTo>
                        <a:lnTo>
                          <a:pt x="50" y="240"/>
                        </a:lnTo>
                        <a:lnTo>
                          <a:pt x="282" y="6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584"/>
                  <p:cNvSpPr>
                    <a:spLocks noChangeAspect="1"/>
                  </p:cNvSpPr>
                  <p:nvPr/>
                </p:nvSpPr>
                <p:spPr bwMode="auto">
                  <a:xfrm>
                    <a:off x="839" y="-219"/>
                    <a:ext cx="469" cy="451"/>
                  </a:xfrm>
                  <a:custGeom>
                    <a:avLst/>
                    <a:gdLst>
                      <a:gd name="T0" fmla="*/ 230 w 230"/>
                      <a:gd name="T1" fmla="*/ 221 h 221"/>
                      <a:gd name="T2" fmla="*/ 50 w 230"/>
                      <a:gd name="T3" fmla="*/ 2 h 221"/>
                      <a:gd name="T4" fmla="*/ 0 w 230"/>
                      <a:gd name="T5" fmla="*/ 0 h 221"/>
                      <a:gd name="T6" fmla="*/ 54 w 230"/>
                      <a:gd name="T7" fmla="*/ 93 h 221"/>
                      <a:gd name="T8" fmla="*/ 76 w 230"/>
                      <a:gd name="T9" fmla="*/ 206 h 221"/>
                      <a:gd name="T10" fmla="*/ 230 w 230"/>
                      <a:gd name="T11" fmla="*/ 22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221">
                        <a:moveTo>
                          <a:pt x="230" y="221"/>
                        </a:moveTo>
                        <a:lnTo>
                          <a:pt x="50" y="2"/>
                        </a:lnTo>
                        <a:lnTo>
                          <a:pt x="0" y="0"/>
                        </a:lnTo>
                        <a:lnTo>
                          <a:pt x="54" y="93"/>
                        </a:lnTo>
                        <a:lnTo>
                          <a:pt x="76" y="206"/>
                        </a:lnTo>
                        <a:lnTo>
                          <a:pt x="230" y="22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585"/>
                  <p:cNvSpPr>
                    <a:spLocks noChangeAspect="1"/>
                  </p:cNvSpPr>
                  <p:nvPr/>
                </p:nvSpPr>
                <p:spPr bwMode="auto">
                  <a:xfrm>
                    <a:off x="298" y="228"/>
                    <a:ext cx="52" cy="133"/>
                  </a:xfrm>
                  <a:custGeom>
                    <a:avLst/>
                    <a:gdLst>
                      <a:gd name="T0" fmla="*/ 24 w 52"/>
                      <a:gd name="T1" fmla="*/ 0 h 133"/>
                      <a:gd name="T2" fmla="*/ 44 w 52"/>
                      <a:gd name="T3" fmla="*/ 0 h 133"/>
                      <a:gd name="T4" fmla="*/ 52 w 52"/>
                      <a:gd name="T5" fmla="*/ 42 h 133"/>
                      <a:gd name="T6" fmla="*/ 48 w 52"/>
                      <a:gd name="T7" fmla="*/ 76 h 133"/>
                      <a:gd name="T8" fmla="*/ 28 w 52"/>
                      <a:gd name="T9" fmla="*/ 133 h 133"/>
                      <a:gd name="T10" fmla="*/ 0 w 52"/>
                      <a:gd name="T11" fmla="*/ 127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33">
                        <a:moveTo>
                          <a:pt x="24" y="0"/>
                        </a:moveTo>
                        <a:lnTo>
                          <a:pt x="44" y="0"/>
                        </a:lnTo>
                        <a:lnTo>
                          <a:pt x="52" y="42"/>
                        </a:lnTo>
                        <a:lnTo>
                          <a:pt x="48" y="76"/>
                        </a:lnTo>
                        <a:lnTo>
                          <a:pt x="28" y="133"/>
                        </a:lnTo>
                        <a:lnTo>
                          <a:pt x="0" y="12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Freeform 3586"/>
                  <p:cNvSpPr>
                    <a:spLocks noChangeAspect="1"/>
                  </p:cNvSpPr>
                  <p:nvPr/>
                </p:nvSpPr>
                <p:spPr bwMode="auto">
                  <a:xfrm>
                    <a:off x="742" y="206"/>
                    <a:ext cx="118" cy="257"/>
                  </a:xfrm>
                  <a:custGeom>
                    <a:avLst/>
                    <a:gdLst>
                      <a:gd name="T0" fmla="*/ 58 w 118"/>
                      <a:gd name="T1" fmla="*/ 0 h 257"/>
                      <a:gd name="T2" fmla="*/ 78 w 118"/>
                      <a:gd name="T3" fmla="*/ 3 h 257"/>
                      <a:gd name="T4" fmla="*/ 112 w 118"/>
                      <a:gd name="T5" fmla="*/ 47 h 257"/>
                      <a:gd name="T6" fmla="*/ 118 w 118"/>
                      <a:gd name="T7" fmla="*/ 96 h 257"/>
                      <a:gd name="T8" fmla="*/ 116 w 118"/>
                      <a:gd name="T9" fmla="*/ 130 h 257"/>
                      <a:gd name="T10" fmla="*/ 110 w 118"/>
                      <a:gd name="T11" fmla="*/ 173 h 257"/>
                      <a:gd name="T12" fmla="*/ 92 w 118"/>
                      <a:gd name="T13" fmla="*/ 207 h 257"/>
                      <a:gd name="T14" fmla="*/ 66 w 118"/>
                      <a:gd name="T15" fmla="*/ 240 h 257"/>
                      <a:gd name="T16" fmla="*/ 34 w 118"/>
                      <a:gd name="T17" fmla="*/ 257 h 257"/>
                      <a:gd name="T18" fmla="*/ 0 w 118"/>
                      <a:gd name="T19" fmla="*/ 251 h 257"/>
                      <a:gd name="T20" fmla="*/ 36 w 118"/>
                      <a:gd name="T21" fmla="*/ 230 h 257"/>
                      <a:gd name="T22" fmla="*/ 66 w 118"/>
                      <a:gd name="T23" fmla="*/ 207 h 257"/>
                      <a:gd name="T24" fmla="*/ 70 w 118"/>
                      <a:gd name="T25" fmla="*/ 187 h 257"/>
                      <a:gd name="T26" fmla="*/ 78 w 118"/>
                      <a:gd name="T27" fmla="*/ 143 h 257"/>
                      <a:gd name="T28" fmla="*/ 84 w 118"/>
                      <a:gd name="T29" fmla="*/ 92 h 257"/>
                      <a:gd name="T30" fmla="*/ 76 w 118"/>
                      <a:gd name="T31" fmla="*/ 54 h 257"/>
                      <a:gd name="T32" fmla="*/ 62 w 118"/>
                      <a:gd name="T33" fmla="*/ 20 h 257"/>
                      <a:gd name="T34" fmla="*/ 58 w 118"/>
                      <a:gd name="T35" fmla="*/ 0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8" h="257">
                        <a:moveTo>
                          <a:pt x="58" y="0"/>
                        </a:moveTo>
                        <a:lnTo>
                          <a:pt x="78" y="3"/>
                        </a:lnTo>
                        <a:lnTo>
                          <a:pt x="112" y="47"/>
                        </a:lnTo>
                        <a:lnTo>
                          <a:pt x="118" y="96"/>
                        </a:lnTo>
                        <a:lnTo>
                          <a:pt x="116" y="130"/>
                        </a:lnTo>
                        <a:lnTo>
                          <a:pt x="110" y="173"/>
                        </a:lnTo>
                        <a:lnTo>
                          <a:pt x="92" y="207"/>
                        </a:lnTo>
                        <a:lnTo>
                          <a:pt x="66" y="240"/>
                        </a:lnTo>
                        <a:lnTo>
                          <a:pt x="34" y="257"/>
                        </a:lnTo>
                        <a:lnTo>
                          <a:pt x="0" y="251"/>
                        </a:lnTo>
                        <a:lnTo>
                          <a:pt x="36" y="230"/>
                        </a:lnTo>
                        <a:lnTo>
                          <a:pt x="66" y="207"/>
                        </a:lnTo>
                        <a:lnTo>
                          <a:pt x="70" y="187"/>
                        </a:lnTo>
                        <a:lnTo>
                          <a:pt x="78" y="143"/>
                        </a:lnTo>
                        <a:lnTo>
                          <a:pt x="84" y="92"/>
                        </a:lnTo>
                        <a:lnTo>
                          <a:pt x="76" y="54"/>
                        </a:lnTo>
                        <a:lnTo>
                          <a:pt x="62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3587"/>
                  <p:cNvSpPr>
                    <a:spLocks noChangeAspect="1"/>
                  </p:cNvSpPr>
                  <p:nvPr/>
                </p:nvSpPr>
                <p:spPr bwMode="auto">
                  <a:xfrm>
                    <a:off x="650" y="393"/>
                    <a:ext cx="664" cy="88"/>
                  </a:xfrm>
                  <a:custGeom>
                    <a:avLst/>
                    <a:gdLst>
                      <a:gd name="T0" fmla="*/ 0 w 664"/>
                      <a:gd name="T1" fmla="*/ 53 h 88"/>
                      <a:gd name="T2" fmla="*/ 30 w 664"/>
                      <a:gd name="T3" fmla="*/ 41 h 88"/>
                      <a:gd name="T4" fmla="*/ 46 w 664"/>
                      <a:gd name="T5" fmla="*/ 11 h 88"/>
                      <a:gd name="T6" fmla="*/ 194 w 664"/>
                      <a:gd name="T7" fmla="*/ 0 h 88"/>
                      <a:gd name="T8" fmla="*/ 382 w 664"/>
                      <a:gd name="T9" fmla="*/ 15 h 88"/>
                      <a:gd name="T10" fmla="*/ 536 w 664"/>
                      <a:gd name="T11" fmla="*/ 32 h 88"/>
                      <a:gd name="T12" fmla="*/ 644 w 664"/>
                      <a:gd name="T13" fmla="*/ 56 h 88"/>
                      <a:gd name="T14" fmla="*/ 664 w 664"/>
                      <a:gd name="T15" fmla="*/ 71 h 88"/>
                      <a:gd name="T16" fmla="*/ 576 w 664"/>
                      <a:gd name="T17" fmla="*/ 87 h 88"/>
                      <a:gd name="T18" fmla="*/ 494 w 664"/>
                      <a:gd name="T19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4" h="88">
                        <a:moveTo>
                          <a:pt x="0" y="53"/>
                        </a:moveTo>
                        <a:lnTo>
                          <a:pt x="30" y="41"/>
                        </a:lnTo>
                        <a:lnTo>
                          <a:pt x="46" y="11"/>
                        </a:lnTo>
                        <a:lnTo>
                          <a:pt x="194" y="0"/>
                        </a:lnTo>
                        <a:lnTo>
                          <a:pt x="382" y="15"/>
                        </a:lnTo>
                        <a:lnTo>
                          <a:pt x="536" y="32"/>
                        </a:lnTo>
                        <a:lnTo>
                          <a:pt x="644" y="56"/>
                        </a:lnTo>
                        <a:lnTo>
                          <a:pt x="664" y="71"/>
                        </a:lnTo>
                        <a:lnTo>
                          <a:pt x="576" y="87"/>
                        </a:lnTo>
                        <a:lnTo>
                          <a:pt x="494" y="88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3588"/>
                  <p:cNvSpPr>
                    <a:spLocks noChangeAspect="1"/>
                  </p:cNvSpPr>
                  <p:nvPr/>
                </p:nvSpPr>
                <p:spPr bwMode="auto">
                  <a:xfrm>
                    <a:off x="672" y="434"/>
                    <a:ext cx="638" cy="29"/>
                  </a:xfrm>
                  <a:custGeom>
                    <a:avLst/>
                    <a:gdLst>
                      <a:gd name="T0" fmla="*/ 638 w 638"/>
                      <a:gd name="T1" fmla="*/ 25 h 29"/>
                      <a:gd name="T2" fmla="*/ 512 w 638"/>
                      <a:gd name="T3" fmla="*/ 23 h 29"/>
                      <a:gd name="T4" fmla="*/ 326 w 638"/>
                      <a:gd name="T5" fmla="*/ 29 h 29"/>
                      <a:gd name="T6" fmla="*/ 98 w 638"/>
                      <a:gd name="T7" fmla="*/ 19 h 29"/>
                      <a:gd name="T8" fmla="*/ 34 w 638"/>
                      <a:gd name="T9" fmla="*/ 13 h 29"/>
                      <a:gd name="T10" fmla="*/ 0 w 638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8" h="29">
                        <a:moveTo>
                          <a:pt x="638" y="25"/>
                        </a:moveTo>
                        <a:lnTo>
                          <a:pt x="512" y="23"/>
                        </a:lnTo>
                        <a:lnTo>
                          <a:pt x="326" y="29"/>
                        </a:lnTo>
                        <a:lnTo>
                          <a:pt x="98" y="19"/>
                        </a:lnTo>
                        <a:lnTo>
                          <a:pt x="34" y="13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Freeform 3590"/>
                  <p:cNvSpPr>
                    <a:spLocks noChangeAspect="1"/>
                  </p:cNvSpPr>
                  <p:nvPr/>
                </p:nvSpPr>
                <p:spPr bwMode="auto">
                  <a:xfrm>
                    <a:off x="2000" y="489"/>
                    <a:ext cx="192" cy="110"/>
                  </a:xfrm>
                  <a:custGeom>
                    <a:avLst/>
                    <a:gdLst>
                      <a:gd name="T0" fmla="*/ 104 w 192"/>
                      <a:gd name="T1" fmla="*/ 0 h 110"/>
                      <a:gd name="T2" fmla="*/ 0 w 192"/>
                      <a:gd name="T3" fmla="*/ 9 h 110"/>
                      <a:gd name="T4" fmla="*/ 118 w 192"/>
                      <a:gd name="T5" fmla="*/ 110 h 110"/>
                      <a:gd name="T6" fmla="*/ 192 w 192"/>
                      <a:gd name="T7" fmla="*/ 106 h 110"/>
                      <a:gd name="T8" fmla="*/ 104 w 192"/>
                      <a:gd name="T9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110">
                        <a:moveTo>
                          <a:pt x="104" y="0"/>
                        </a:moveTo>
                        <a:lnTo>
                          <a:pt x="0" y="9"/>
                        </a:lnTo>
                        <a:lnTo>
                          <a:pt x="118" y="110"/>
                        </a:lnTo>
                        <a:lnTo>
                          <a:pt x="192" y="106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3591"/>
                  <p:cNvSpPr>
                    <a:spLocks noChangeAspect="1"/>
                  </p:cNvSpPr>
                  <p:nvPr/>
                </p:nvSpPr>
                <p:spPr bwMode="auto">
                  <a:xfrm>
                    <a:off x="2010" y="285"/>
                    <a:ext cx="182" cy="110"/>
                  </a:xfrm>
                  <a:custGeom>
                    <a:avLst/>
                    <a:gdLst>
                      <a:gd name="T0" fmla="*/ 0 w 182"/>
                      <a:gd name="T1" fmla="*/ 87 h 110"/>
                      <a:gd name="T2" fmla="*/ 58 w 182"/>
                      <a:gd name="T3" fmla="*/ 94 h 110"/>
                      <a:gd name="T4" fmla="*/ 96 w 182"/>
                      <a:gd name="T5" fmla="*/ 110 h 110"/>
                      <a:gd name="T6" fmla="*/ 182 w 182"/>
                      <a:gd name="T7" fmla="*/ 13 h 110"/>
                      <a:gd name="T8" fmla="*/ 118 w 182"/>
                      <a:gd name="T9" fmla="*/ 0 h 110"/>
                      <a:gd name="T10" fmla="*/ 0 w 182"/>
                      <a:gd name="T11" fmla="*/ 8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2" h="110">
                        <a:moveTo>
                          <a:pt x="0" y="87"/>
                        </a:moveTo>
                        <a:lnTo>
                          <a:pt x="58" y="94"/>
                        </a:lnTo>
                        <a:lnTo>
                          <a:pt x="96" y="110"/>
                        </a:lnTo>
                        <a:lnTo>
                          <a:pt x="182" y="13"/>
                        </a:lnTo>
                        <a:lnTo>
                          <a:pt x="118" y="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3592"/>
                  <p:cNvSpPr>
                    <a:spLocks noChangeAspect="1"/>
                  </p:cNvSpPr>
                  <p:nvPr/>
                </p:nvSpPr>
                <p:spPr bwMode="auto">
                  <a:xfrm>
                    <a:off x="1836" y="508"/>
                    <a:ext cx="142" cy="79"/>
                  </a:xfrm>
                  <a:custGeom>
                    <a:avLst/>
                    <a:gdLst>
                      <a:gd name="T0" fmla="*/ 142 w 142"/>
                      <a:gd name="T1" fmla="*/ 7 h 79"/>
                      <a:gd name="T2" fmla="*/ 80 w 142"/>
                      <a:gd name="T3" fmla="*/ 79 h 79"/>
                      <a:gd name="T4" fmla="*/ 0 w 142"/>
                      <a:gd name="T5" fmla="*/ 75 h 79"/>
                      <a:gd name="T6" fmla="*/ 30 w 142"/>
                      <a:gd name="T7" fmla="*/ 0 h 79"/>
                      <a:gd name="T8" fmla="*/ 142 w 142"/>
                      <a:gd name="T9" fmla="*/ 7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" h="79">
                        <a:moveTo>
                          <a:pt x="142" y="7"/>
                        </a:moveTo>
                        <a:lnTo>
                          <a:pt x="80" y="79"/>
                        </a:lnTo>
                        <a:lnTo>
                          <a:pt x="0" y="75"/>
                        </a:lnTo>
                        <a:lnTo>
                          <a:pt x="30" y="0"/>
                        </a:lnTo>
                        <a:lnTo>
                          <a:pt x="142" y="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3593"/>
                  <p:cNvSpPr>
                    <a:spLocks noChangeAspect="1"/>
                  </p:cNvSpPr>
                  <p:nvPr/>
                </p:nvSpPr>
                <p:spPr bwMode="auto">
                  <a:xfrm>
                    <a:off x="1836" y="283"/>
                    <a:ext cx="124" cy="61"/>
                  </a:xfrm>
                  <a:custGeom>
                    <a:avLst/>
                    <a:gdLst>
                      <a:gd name="T0" fmla="*/ 124 w 124"/>
                      <a:gd name="T1" fmla="*/ 61 h 61"/>
                      <a:gd name="T2" fmla="*/ 90 w 124"/>
                      <a:gd name="T3" fmla="*/ 10 h 61"/>
                      <a:gd name="T4" fmla="*/ 12 w 124"/>
                      <a:gd name="T5" fmla="*/ 0 h 61"/>
                      <a:gd name="T6" fmla="*/ 0 w 124"/>
                      <a:gd name="T7" fmla="*/ 30 h 61"/>
                      <a:gd name="T8" fmla="*/ 124 w 124"/>
                      <a:gd name="T9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61">
                        <a:moveTo>
                          <a:pt x="124" y="61"/>
                        </a:moveTo>
                        <a:lnTo>
                          <a:pt x="90" y="10"/>
                        </a:lnTo>
                        <a:lnTo>
                          <a:pt x="12" y="0"/>
                        </a:lnTo>
                        <a:lnTo>
                          <a:pt x="0" y="30"/>
                        </a:lnTo>
                        <a:lnTo>
                          <a:pt x="124" y="6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396" name="Прямая соединительная линия 395"/>
                <p:cNvCxnSpPr/>
                <p:nvPr/>
              </p:nvCxnSpPr>
              <p:spPr>
                <a:xfrm>
                  <a:off x="5280952" y="14821147"/>
                  <a:ext cx="4648198" cy="57787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Группа 29"/>
                <p:cNvGrpSpPr/>
                <p:nvPr/>
              </p:nvGrpSpPr>
              <p:grpSpPr>
                <a:xfrm>
                  <a:off x="9801162" y="12596057"/>
                  <a:ext cx="1769955" cy="998512"/>
                  <a:chOff x="-12692480" y="5730515"/>
                  <a:chExt cx="5415359" cy="348606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grpSp>
                <p:nvGrpSpPr>
                  <p:cNvPr id="31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1801337" y="6753105"/>
                    <a:ext cx="3872926" cy="2132160"/>
                    <a:chOff x="93" y="511"/>
                    <a:chExt cx="514" cy="333"/>
                  </a:xfrm>
                  <a:grpFill/>
                </p:grpSpPr>
                <p:grpSp>
                  <p:nvGrpSpPr>
                    <p:cNvPr id="80" name="Group 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0" y="551"/>
                      <a:ext cx="114" cy="54"/>
                      <a:chOff x="210" y="551"/>
                      <a:chExt cx="114" cy="54"/>
                    </a:xfrm>
                    <a:grpFill/>
                  </p:grpSpPr>
                  <p:sp>
                    <p:nvSpPr>
                      <p:cNvPr id="89" name="Freeform 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10" y="551"/>
                        <a:ext cx="114" cy="54"/>
                      </a:xfrm>
                      <a:custGeom>
                        <a:avLst/>
                        <a:gdLst>
                          <a:gd name="T0" fmla="*/ 61 w 114"/>
                          <a:gd name="T1" fmla="*/ 0 h 54"/>
                          <a:gd name="T2" fmla="*/ 98 w 114"/>
                          <a:gd name="T3" fmla="*/ 13 h 54"/>
                          <a:gd name="T4" fmla="*/ 114 w 114"/>
                          <a:gd name="T5" fmla="*/ 29 h 54"/>
                          <a:gd name="T6" fmla="*/ 59 w 114"/>
                          <a:gd name="T7" fmla="*/ 54 h 54"/>
                          <a:gd name="T8" fmla="*/ 0 w 114"/>
                          <a:gd name="T9" fmla="*/ 32 h 54"/>
                          <a:gd name="T10" fmla="*/ 61 w 114"/>
                          <a:gd name="T11" fmla="*/ 0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14" h="54">
                            <a:moveTo>
                              <a:pt x="61" y="0"/>
                            </a:moveTo>
                            <a:lnTo>
                              <a:pt x="98" y="13"/>
                            </a:lnTo>
                            <a:lnTo>
                              <a:pt x="114" y="29"/>
                            </a:lnTo>
                            <a:lnTo>
                              <a:pt x="59" y="54"/>
                            </a:lnTo>
                            <a:lnTo>
                              <a:pt x="0" y="32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Line 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23" y="556"/>
                        <a:ext cx="60" cy="32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1" name="Group 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7" y="599"/>
                      <a:ext cx="450" cy="245"/>
                      <a:chOff x="157" y="599"/>
                      <a:chExt cx="450" cy="245"/>
                    </a:xfrm>
                    <a:grpFill/>
                  </p:grpSpPr>
                  <p:sp>
                    <p:nvSpPr>
                      <p:cNvPr id="85" name="Freeform 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9" y="599"/>
                        <a:ext cx="448" cy="245"/>
                      </a:xfrm>
                      <a:custGeom>
                        <a:avLst/>
                        <a:gdLst>
                          <a:gd name="T0" fmla="*/ 0 w 448"/>
                          <a:gd name="T1" fmla="*/ 0 h 245"/>
                          <a:gd name="T2" fmla="*/ 132 w 448"/>
                          <a:gd name="T3" fmla="*/ 16 h 245"/>
                          <a:gd name="T4" fmla="*/ 254 w 448"/>
                          <a:gd name="T5" fmla="*/ 63 h 245"/>
                          <a:gd name="T6" fmla="*/ 358 w 448"/>
                          <a:gd name="T7" fmla="*/ 122 h 245"/>
                          <a:gd name="T8" fmla="*/ 392 w 448"/>
                          <a:gd name="T9" fmla="*/ 144 h 245"/>
                          <a:gd name="T10" fmla="*/ 420 w 448"/>
                          <a:gd name="T11" fmla="*/ 168 h 245"/>
                          <a:gd name="T12" fmla="*/ 441 w 448"/>
                          <a:gd name="T13" fmla="*/ 198 h 245"/>
                          <a:gd name="T14" fmla="*/ 448 w 448"/>
                          <a:gd name="T15" fmla="*/ 207 h 245"/>
                          <a:gd name="T16" fmla="*/ 441 w 448"/>
                          <a:gd name="T17" fmla="*/ 241 h 245"/>
                          <a:gd name="T18" fmla="*/ 425 w 448"/>
                          <a:gd name="T19" fmla="*/ 245 h 245"/>
                          <a:gd name="T20" fmla="*/ 392 w 448"/>
                          <a:gd name="T21" fmla="*/ 244 h 245"/>
                          <a:gd name="T22" fmla="*/ 330 w 448"/>
                          <a:gd name="T23" fmla="*/ 233 h 245"/>
                          <a:gd name="T24" fmla="*/ 308 w 448"/>
                          <a:gd name="T25" fmla="*/ 222 h 245"/>
                          <a:gd name="T26" fmla="*/ 263 w 448"/>
                          <a:gd name="T27" fmla="*/ 212 h 245"/>
                          <a:gd name="T28" fmla="*/ 210 w 448"/>
                          <a:gd name="T29" fmla="*/ 189 h 245"/>
                          <a:gd name="T30" fmla="*/ 171 w 448"/>
                          <a:gd name="T31" fmla="*/ 166 h 245"/>
                          <a:gd name="T32" fmla="*/ 129 w 448"/>
                          <a:gd name="T33" fmla="*/ 137 h 245"/>
                          <a:gd name="T34" fmla="*/ 70 w 448"/>
                          <a:gd name="T35" fmla="*/ 87 h 245"/>
                          <a:gd name="T36" fmla="*/ 21 w 448"/>
                          <a:gd name="T37" fmla="*/ 49 h 245"/>
                          <a:gd name="T38" fmla="*/ 0 w 448"/>
                          <a:gd name="T39" fmla="*/ 0 h 2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448" h="245">
                            <a:moveTo>
                              <a:pt x="0" y="0"/>
                            </a:moveTo>
                            <a:lnTo>
                              <a:pt x="132" y="16"/>
                            </a:lnTo>
                            <a:lnTo>
                              <a:pt x="254" y="63"/>
                            </a:lnTo>
                            <a:lnTo>
                              <a:pt x="358" y="122"/>
                            </a:lnTo>
                            <a:lnTo>
                              <a:pt x="392" y="144"/>
                            </a:lnTo>
                            <a:lnTo>
                              <a:pt x="420" y="168"/>
                            </a:lnTo>
                            <a:lnTo>
                              <a:pt x="441" y="198"/>
                            </a:lnTo>
                            <a:lnTo>
                              <a:pt x="448" y="207"/>
                            </a:lnTo>
                            <a:lnTo>
                              <a:pt x="441" y="241"/>
                            </a:lnTo>
                            <a:lnTo>
                              <a:pt x="425" y="245"/>
                            </a:lnTo>
                            <a:lnTo>
                              <a:pt x="392" y="244"/>
                            </a:lnTo>
                            <a:lnTo>
                              <a:pt x="330" y="233"/>
                            </a:lnTo>
                            <a:lnTo>
                              <a:pt x="308" y="222"/>
                            </a:lnTo>
                            <a:lnTo>
                              <a:pt x="263" y="212"/>
                            </a:lnTo>
                            <a:lnTo>
                              <a:pt x="210" y="189"/>
                            </a:lnTo>
                            <a:lnTo>
                              <a:pt x="171" y="166"/>
                            </a:lnTo>
                            <a:lnTo>
                              <a:pt x="129" y="137"/>
                            </a:lnTo>
                            <a:lnTo>
                              <a:pt x="70" y="87"/>
                            </a:lnTo>
                            <a:lnTo>
                              <a:pt x="21" y="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" name="Freeform 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7" y="600"/>
                        <a:ext cx="447" cy="218"/>
                      </a:xfrm>
                      <a:custGeom>
                        <a:avLst/>
                        <a:gdLst>
                          <a:gd name="T0" fmla="*/ 0 w 447"/>
                          <a:gd name="T1" fmla="*/ 0 h 218"/>
                          <a:gd name="T2" fmla="*/ 34 w 447"/>
                          <a:gd name="T3" fmla="*/ 9 h 218"/>
                          <a:gd name="T4" fmla="*/ 93 w 447"/>
                          <a:gd name="T5" fmla="*/ 37 h 218"/>
                          <a:gd name="T6" fmla="*/ 159 w 447"/>
                          <a:gd name="T7" fmla="*/ 68 h 218"/>
                          <a:gd name="T8" fmla="*/ 261 w 447"/>
                          <a:gd name="T9" fmla="*/ 124 h 218"/>
                          <a:gd name="T10" fmla="*/ 327 w 447"/>
                          <a:gd name="T11" fmla="*/ 164 h 218"/>
                          <a:gd name="T12" fmla="*/ 354 w 447"/>
                          <a:gd name="T13" fmla="*/ 184 h 218"/>
                          <a:gd name="T14" fmla="*/ 384 w 447"/>
                          <a:gd name="T15" fmla="*/ 205 h 218"/>
                          <a:gd name="T16" fmla="*/ 401 w 447"/>
                          <a:gd name="T17" fmla="*/ 213 h 218"/>
                          <a:gd name="T18" fmla="*/ 422 w 447"/>
                          <a:gd name="T19" fmla="*/ 218 h 218"/>
                          <a:gd name="T20" fmla="*/ 439 w 447"/>
                          <a:gd name="T21" fmla="*/ 216 h 218"/>
                          <a:gd name="T22" fmla="*/ 447 w 447"/>
                          <a:gd name="T23" fmla="*/ 206 h 2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447" h="218">
                            <a:moveTo>
                              <a:pt x="0" y="0"/>
                            </a:moveTo>
                            <a:lnTo>
                              <a:pt x="34" y="9"/>
                            </a:lnTo>
                            <a:lnTo>
                              <a:pt x="93" y="37"/>
                            </a:lnTo>
                            <a:lnTo>
                              <a:pt x="159" y="68"/>
                            </a:lnTo>
                            <a:lnTo>
                              <a:pt x="261" y="124"/>
                            </a:lnTo>
                            <a:lnTo>
                              <a:pt x="327" y="164"/>
                            </a:lnTo>
                            <a:lnTo>
                              <a:pt x="354" y="184"/>
                            </a:lnTo>
                            <a:lnTo>
                              <a:pt x="384" y="205"/>
                            </a:lnTo>
                            <a:lnTo>
                              <a:pt x="401" y="213"/>
                            </a:lnTo>
                            <a:lnTo>
                              <a:pt x="422" y="218"/>
                            </a:lnTo>
                            <a:lnTo>
                              <a:pt x="439" y="216"/>
                            </a:lnTo>
                            <a:lnTo>
                              <a:pt x="447" y="20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" name="Freeform 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7" y="658"/>
                        <a:ext cx="239" cy="163"/>
                      </a:xfrm>
                      <a:custGeom>
                        <a:avLst/>
                        <a:gdLst>
                          <a:gd name="T0" fmla="*/ 239 w 239"/>
                          <a:gd name="T1" fmla="*/ 163 h 163"/>
                          <a:gd name="T2" fmla="*/ 225 w 239"/>
                          <a:gd name="T3" fmla="*/ 148 h 163"/>
                          <a:gd name="T4" fmla="*/ 200 w 239"/>
                          <a:gd name="T5" fmla="*/ 114 h 163"/>
                          <a:gd name="T6" fmla="*/ 164 w 239"/>
                          <a:gd name="T7" fmla="*/ 86 h 163"/>
                          <a:gd name="T8" fmla="*/ 114 w 239"/>
                          <a:gd name="T9" fmla="*/ 53 h 163"/>
                          <a:gd name="T10" fmla="*/ 72 w 239"/>
                          <a:gd name="T11" fmla="*/ 36 h 163"/>
                          <a:gd name="T12" fmla="*/ 32 w 239"/>
                          <a:gd name="T13" fmla="*/ 18 h 163"/>
                          <a:gd name="T14" fmla="*/ 0 w 239"/>
                          <a:gd name="T15" fmla="*/ 0 h 1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39" h="163">
                            <a:moveTo>
                              <a:pt x="239" y="163"/>
                            </a:moveTo>
                            <a:lnTo>
                              <a:pt x="225" y="148"/>
                            </a:lnTo>
                            <a:lnTo>
                              <a:pt x="200" y="114"/>
                            </a:lnTo>
                            <a:lnTo>
                              <a:pt x="164" y="86"/>
                            </a:lnTo>
                            <a:lnTo>
                              <a:pt x="114" y="53"/>
                            </a:lnTo>
                            <a:lnTo>
                              <a:pt x="72" y="36"/>
                            </a:lnTo>
                            <a:lnTo>
                              <a:pt x="32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Freeform 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4" y="623"/>
                        <a:ext cx="79" cy="98"/>
                      </a:xfrm>
                      <a:custGeom>
                        <a:avLst/>
                        <a:gdLst>
                          <a:gd name="T0" fmla="*/ 0 w 79"/>
                          <a:gd name="T1" fmla="*/ 0 h 98"/>
                          <a:gd name="T2" fmla="*/ 35 w 79"/>
                          <a:gd name="T3" fmla="*/ 38 h 98"/>
                          <a:gd name="T4" fmla="*/ 67 w 79"/>
                          <a:gd name="T5" fmla="*/ 80 h 98"/>
                          <a:gd name="T6" fmla="*/ 79 w 79"/>
                          <a:gd name="T7" fmla="*/ 98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79" h="98">
                            <a:moveTo>
                              <a:pt x="0" y="0"/>
                            </a:moveTo>
                            <a:lnTo>
                              <a:pt x="35" y="38"/>
                            </a:lnTo>
                            <a:lnTo>
                              <a:pt x="67" y="80"/>
                            </a:lnTo>
                            <a:lnTo>
                              <a:pt x="79" y="98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3" y="601"/>
                      <a:ext cx="124" cy="66"/>
                    </a:xfrm>
                    <a:custGeom>
                      <a:avLst/>
                      <a:gdLst>
                        <a:gd name="T0" fmla="*/ 72 w 124"/>
                        <a:gd name="T1" fmla="*/ 0 h 66"/>
                        <a:gd name="T2" fmla="*/ 121 w 124"/>
                        <a:gd name="T3" fmla="*/ 21 h 66"/>
                        <a:gd name="T4" fmla="*/ 124 w 124"/>
                        <a:gd name="T5" fmla="*/ 29 h 66"/>
                        <a:gd name="T6" fmla="*/ 45 w 124"/>
                        <a:gd name="T7" fmla="*/ 66 h 66"/>
                        <a:gd name="T8" fmla="*/ 10 w 124"/>
                        <a:gd name="T9" fmla="*/ 45 h 66"/>
                        <a:gd name="T10" fmla="*/ 0 w 124"/>
                        <a:gd name="T11" fmla="*/ 33 h 66"/>
                        <a:gd name="T12" fmla="*/ 72 w 124"/>
                        <a:gd name="T13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4" h="66">
                          <a:moveTo>
                            <a:pt x="72" y="0"/>
                          </a:moveTo>
                          <a:lnTo>
                            <a:pt x="121" y="21"/>
                          </a:lnTo>
                          <a:lnTo>
                            <a:pt x="124" y="29"/>
                          </a:lnTo>
                          <a:lnTo>
                            <a:pt x="45" y="66"/>
                          </a:lnTo>
                          <a:lnTo>
                            <a:pt x="10" y="45"/>
                          </a:lnTo>
                          <a:lnTo>
                            <a:pt x="0" y="33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952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4" y="610"/>
                      <a:ext cx="75" cy="3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0" y="511"/>
                      <a:ext cx="128" cy="121"/>
                    </a:xfrm>
                    <a:custGeom>
                      <a:avLst/>
                      <a:gdLst>
                        <a:gd name="T0" fmla="*/ 0 w 128"/>
                        <a:gd name="T1" fmla="*/ 88 h 121"/>
                        <a:gd name="T2" fmla="*/ 42 w 128"/>
                        <a:gd name="T3" fmla="*/ 95 h 121"/>
                        <a:gd name="T4" fmla="*/ 128 w 128"/>
                        <a:gd name="T5" fmla="*/ 121 h 121"/>
                        <a:gd name="T6" fmla="*/ 57 w 128"/>
                        <a:gd name="T7" fmla="*/ 20 h 121"/>
                        <a:gd name="T8" fmla="*/ 5 w 128"/>
                        <a:gd name="T9" fmla="*/ 0 h 121"/>
                        <a:gd name="T10" fmla="*/ 0 w 128"/>
                        <a:gd name="T11" fmla="*/ 88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8" h="121">
                          <a:moveTo>
                            <a:pt x="0" y="88"/>
                          </a:moveTo>
                          <a:lnTo>
                            <a:pt x="42" y="95"/>
                          </a:lnTo>
                          <a:lnTo>
                            <a:pt x="128" y="121"/>
                          </a:lnTo>
                          <a:lnTo>
                            <a:pt x="57" y="20"/>
                          </a:lnTo>
                          <a:lnTo>
                            <a:pt x="5" y="0"/>
                          </a:lnTo>
                          <a:lnTo>
                            <a:pt x="0" y="88"/>
                          </a:lnTo>
                          <a:close/>
                        </a:path>
                      </a:pathLst>
                    </a:custGeom>
                    <a:grpFill/>
                    <a:ln w="952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2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2692480" y="5730515"/>
                    <a:ext cx="4246779" cy="2752542"/>
                    <a:chOff x="41" y="411"/>
                    <a:chExt cx="693" cy="442"/>
                  </a:xfrm>
                  <a:grpFill/>
                </p:grpSpPr>
                <p:grpSp>
                  <p:nvGrpSpPr>
                    <p:cNvPr id="57" name="Group 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" y="588"/>
                      <a:ext cx="431" cy="265"/>
                      <a:chOff x="179" y="588"/>
                      <a:chExt cx="431" cy="265"/>
                    </a:xfrm>
                    <a:grpFill/>
                  </p:grpSpPr>
                  <p:sp>
                    <p:nvSpPr>
                      <p:cNvPr id="74" name="Freeform 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9" y="588"/>
                        <a:ext cx="431" cy="265"/>
                      </a:xfrm>
                      <a:custGeom>
                        <a:avLst/>
                        <a:gdLst>
                          <a:gd name="T0" fmla="*/ 0 w 431"/>
                          <a:gd name="T1" fmla="*/ 179 h 265"/>
                          <a:gd name="T2" fmla="*/ 15 w 431"/>
                          <a:gd name="T3" fmla="*/ 219 h 265"/>
                          <a:gd name="T4" fmla="*/ 37 w 431"/>
                          <a:gd name="T5" fmla="*/ 245 h 265"/>
                          <a:gd name="T6" fmla="*/ 57 w 431"/>
                          <a:gd name="T7" fmla="*/ 262 h 265"/>
                          <a:gd name="T8" fmla="*/ 81 w 431"/>
                          <a:gd name="T9" fmla="*/ 265 h 265"/>
                          <a:gd name="T10" fmla="*/ 90 w 431"/>
                          <a:gd name="T11" fmla="*/ 253 h 265"/>
                          <a:gd name="T12" fmla="*/ 77 w 431"/>
                          <a:gd name="T13" fmla="*/ 236 h 265"/>
                          <a:gd name="T14" fmla="*/ 240 w 431"/>
                          <a:gd name="T15" fmla="*/ 149 h 265"/>
                          <a:gd name="T16" fmla="*/ 223 w 431"/>
                          <a:gd name="T17" fmla="*/ 126 h 265"/>
                          <a:gd name="T18" fmla="*/ 277 w 431"/>
                          <a:gd name="T19" fmla="*/ 98 h 265"/>
                          <a:gd name="T20" fmla="*/ 302 w 431"/>
                          <a:gd name="T21" fmla="*/ 110 h 265"/>
                          <a:gd name="T22" fmla="*/ 379 w 431"/>
                          <a:gd name="T23" fmla="*/ 67 h 265"/>
                          <a:gd name="T24" fmla="*/ 401 w 431"/>
                          <a:gd name="T25" fmla="*/ 73 h 265"/>
                          <a:gd name="T26" fmla="*/ 416 w 431"/>
                          <a:gd name="T27" fmla="*/ 67 h 265"/>
                          <a:gd name="T28" fmla="*/ 431 w 431"/>
                          <a:gd name="T29" fmla="*/ 63 h 265"/>
                          <a:gd name="T30" fmla="*/ 428 w 431"/>
                          <a:gd name="T31" fmla="*/ 52 h 265"/>
                          <a:gd name="T32" fmla="*/ 417 w 431"/>
                          <a:gd name="T33" fmla="*/ 37 h 265"/>
                          <a:gd name="T34" fmla="*/ 403 w 431"/>
                          <a:gd name="T35" fmla="*/ 24 h 265"/>
                          <a:gd name="T36" fmla="*/ 359 w 431"/>
                          <a:gd name="T37" fmla="*/ 8 h 265"/>
                          <a:gd name="T38" fmla="*/ 330 w 431"/>
                          <a:gd name="T39" fmla="*/ 0 h 265"/>
                          <a:gd name="T40" fmla="*/ 0 w 431"/>
                          <a:gd name="T41" fmla="*/ 179 h 2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31" h="265">
                            <a:moveTo>
                              <a:pt x="0" y="179"/>
                            </a:moveTo>
                            <a:lnTo>
                              <a:pt x="15" y="219"/>
                            </a:lnTo>
                            <a:lnTo>
                              <a:pt x="37" y="245"/>
                            </a:lnTo>
                            <a:lnTo>
                              <a:pt x="57" y="262"/>
                            </a:lnTo>
                            <a:lnTo>
                              <a:pt x="81" y="265"/>
                            </a:lnTo>
                            <a:lnTo>
                              <a:pt x="90" y="253"/>
                            </a:lnTo>
                            <a:lnTo>
                              <a:pt x="77" y="236"/>
                            </a:lnTo>
                            <a:lnTo>
                              <a:pt x="240" y="149"/>
                            </a:lnTo>
                            <a:lnTo>
                              <a:pt x="223" y="126"/>
                            </a:lnTo>
                            <a:lnTo>
                              <a:pt x="277" y="98"/>
                            </a:lnTo>
                            <a:lnTo>
                              <a:pt x="302" y="110"/>
                            </a:lnTo>
                            <a:lnTo>
                              <a:pt x="379" y="67"/>
                            </a:lnTo>
                            <a:lnTo>
                              <a:pt x="401" y="73"/>
                            </a:lnTo>
                            <a:lnTo>
                              <a:pt x="416" y="67"/>
                            </a:lnTo>
                            <a:lnTo>
                              <a:pt x="431" y="63"/>
                            </a:lnTo>
                            <a:lnTo>
                              <a:pt x="428" y="52"/>
                            </a:lnTo>
                            <a:lnTo>
                              <a:pt x="417" y="37"/>
                            </a:lnTo>
                            <a:lnTo>
                              <a:pt x="403" y="24"/>
                            </a:lnTo>
                            <a:lnTo>
                              <a:pt x="359" y="8"/>
                            </a:lnTo>
                            <a:lnTo>
                              <a:pt x="330" y="0"/>
                            </a:lnTo>
                            <a:lnTo>
                              <a:pt x="0" y="179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7" y="686"/>
                        <a:ext cx="147" cy="80"/>
                      </a:xfrm>
                      <a:custGeom>
                        <a:avLst/>
                        <a:gdLst>
                          <a:gd name="T0" fmla="*/ 0 w 147"/>
                          <a:gd name="T1" fmla="*/ 68 h 80"/>
                          <a:gd name="T2" fmla="*/ 24 w 147"/>
                          <a:gd name="T3" fmla="*/ 80 h 80"/>
                          <a:gd name="T4" fmla="*/ 147 w 147"/>
                          <a:gd name="T5" fmla="*/ 13 h 80"/>
                          <a:gd name="T6" fmla="*/ 120 w 147"/>
                          <a:gd name="T7" fmla="*/ 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7" h="80">
                            <a:moveTo>
                              <a:pt x="0" y="68"/>
                            </a:moveTo>
                            <a:lnTo>
                              <a:pt x="24" y="80"/>
                            </a:lnTo>
                            <a:lnTo>
                              <a:pt x="147" y="13"/>
                            </a:lnTo>
                            <a:lnTo>
                              <a:pt x="12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Freeform 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1" y="596"/>
                        <a:ext cx="119" cy="64"/>
                      </a:xfrm>
                      <a:custGeom>
                        <a:avLst/>
                        <a:gdLst>
                          <a:gd name="T0" fmla="*/ 0 w 119"/>
                          <a:gd name="T1" fmla="*/ 51 h 64"/>
                          <a:gd name="T2" fmla="*/ 26 w 119"/>
                          <a:gd name="T3" fmla="*/ 64 h 64"/>
                          <a:gd name="T4" fmla="*/ 119 w 119"/>
                          <a:gd name="T5" fmla="*/ 10 h 64"/>
                          <a:gd name="T6" fmla="*/ 97 w 119"/>
                          <a:gd name="T7" fmla="*/ 0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19" h="64">
                            <a:moveTo>
                              <a:pt x="0" y="51"/>
                            </a:moveTo>
                            <a:lnTo>
                              <a:pt x="26" y="64"/>
                            </a:lnTo>
                            <a:lnTo>
                              <a:pt x="119" y="10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7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63"/>
                        <a:ext cx="76" cy="62"/>
                      </a:xfrm>
                      <a:custGeom>
                        <a:avLst/>
                        <a:gdLst>
                          <a:gd name="T0" fmla="*/ 0 w 76"/>
                          <a:gd name="T1" fmla="*/ 0 h 62"/>
                          <a:gd name="T2" fmla="*/ 53 w 76"/>
                          <a:gd name="T3" fmla="*/ 40 h 62"/>
                          <a:gd name="T4" fmla="*/ 76 w 76"/>
                          <a:gd name="T5" fmla="*/ 62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6" h="62">
                            <a:moveTo>
                              <a:pt x="0" y="0"/>
                            </a:moveTo>
                            <a:lnTo>
                              <a:pt x="53" y="40"/>
                            </a:lnTo>
                            <a:lnTo>
                              <a:pt x="76" y="62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8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80"/>
                        <a:ext cx="69" cy="73"/>
                      </a:xfrm>
                      <a:custGeom>
                        <a:avLst/>
                        <a:gdLst>
                          <a:gd name="T0" fmla="*/ 0 w 69"/>
                          <a:gd name="T1" fmla="*/ 0 h 73"/>
                          <a:gd name="T2" fmla="*/ 33 w 69"/>
                          <a:gd name="T3" fmla="*/ 39 h 73"/>
                          <a:gd name="T4" fmla="*/ 59 w 69"/>
                          <a:gd name="T5" fmla="*/ 67 h 73"/>
                          <a:gd name="T6" fmla="*/ 69 w 69"/>
                          <a:gd name="T7" fmla="*/ 73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9" h="73">
                            <a:moveTo>
                              <a:pt x="0" y="0"/>
                            </a:moveTo>
                            <a:lnTo>
                              <a:pt x="33" y="39"/>
                            </a:lnTo>
                            <a:lnTo>
                              <a:pt x="59" y="67"/>
                            </a:lnTo>
                            <a:lnTo>
                              <a:pt x="69" y="73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9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43" y="610"/>
                        <a:ext cx="61" cy="46"/>
                      </a:xfrm>
                      <a:custGeom>
                        <a:avLst/>
                        <a:gdLst>
                          <a:gd name="T0" fmla="*/ 13 w 61"/>
                          <a:gd name="T1" fmla="*/ 45 h 46"/>
                          <a:gd name="T2" fmla="*/ 27 w 61"/>
                          <a:gd name="T3" fmla="*/ 33 h 46"/>
                          <a:gd name="T4" fmla="*/ 0 w 61"/>
                          <a:gd name="T5" fmla="*/ 0 h 46"/>
                          <a:gd name="T6" fmla="*/ 21 w 61"/>
                          <a:gd name="T7" fmla="*/ 20 h 46"/>
                          <a:gd name="T8" fmla="*/ 44 w 61"/>
                          <a:gd name="T9" fmla="*/ 40 h 46"/>
                          <a:gd name="T10" fmla="*/ 61 w 61"/>
                          <a:gd name="T11" fmla="*/ 46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" h="46">
                            <a:moveTo>
                              <a:pt x="13" y="45"/>
                            </a:moveTo>
                            <a:lnTo>
                              <a:pt x="27" y="33"/>
                            </a:lnTo>
                            <a:lnTo>
                              <a:pt x="0" y="0"/>
                            </a:lnTo>
                            <a:lnTo>
                              <a:pt x="21" y="20"/>
                            </a:lnTo>
                            <a:lnTo>
                              <a:pt x="44" y="40"/>
                            </a:lnTo>
                            <a:lnTo>
                              <a:pt x="61" y="4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8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8" y="411"/>
                      <a:ext cx="346" cy="235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67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9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1" y="589"/>
                      <a:ext cx="354" cy="246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60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5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6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3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1523900" y="6464039"/>
                    <a:ext cx="4246779" cy="2752542"/>
                    <a:chOff x="41" y="411"/>
                    <a:chExt cx="693" cy="442"/>
                  </a:xfrm>
                  <a:grpFill/>
                </p:grpSpPr>
                <p:grpSp>
                  <p:nvGrpSpPr>
                    <p:cNvPr id="34" name="Group 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" y="588"/>
                      <a:ext cx="431" cy="265"/>
                      <a:chOff x="179" y="588"/>
                      <a:chExt cx="431" cy="265"/>
                    </a:xfrm>
                    <a:grpFill/>
                  </p:grpSpPr>
                  <p:sp>
                    <p:nvSpPr>
                      <p:cNvPr id="51" name="Freeform 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9" y="588"/>
                        <a:ext cx="431" cy="265"/>
                      </a:xfrm>
                      <a:custGeom>
                        <a:avLst/>
                        <a:gdLst>
                          <a:gd name="T0" fmla="*/ 0 w 431"/>
                          <a:gd name="T1" fmla="*/ 179 h 265"/>
                          <a:gd name="T2" fmla="*/ 15 w 431"/>
                          <a:gd name="T3" fmla="*/ 219 h 265"/>
                          <a:gd name="T4" fmla="*/ 37 w 431"/>
                          <a:gd name="T5" fmla="*/ 245 h 265"/>
                          <a:gd name="T6" fmla="*/ 57 w 431"/>
                          <a:gd name="T7" fmla="*/ 262 h 265"/>
                          <a:gd name="T8" fmla="*/ 81 w 431"/>
                          <a:gd name="T9" fmla="*/ 265 h 265"/>
                          <a:gd name="T10" fmla="*/ 90 w 431"/>
                          <a:gd name="T11" fmla="*/ 253 h 265"/>
                          <a:gd name="T12" fmla="*/ 77 w 431"/>
                          <a:gd name="T13" fmla="*/ 236 h 265"/>
                          <a:gd name="T14" fmla="*/ 240 w 431"/>
                          <a:gd name="T15" fmla="*/ 149 h 265"/>
                          <a:gd name="T16" fmla="*/ 223 w 431"/>
                          <a:gd name="T17" fmla="*/ 126 h 265"/>
                          <a:gd name="T18" fmla="*/ 277 w 431"/>
                          <a:gd name="T19" fmla="*/ 98 h 265"/>
                          <a:gd name="T20" fmla="*/ 302 w 431"/>
                          <a:gd name="T21" fmla="*/ 110 h 265"/>
                          <a:gd name="T22" fmla="*/ 379 w 431"/>
                          <a:gd name="T23" fmla="*/ 67 h 265"/>
                          <a:gd name="T24" fmla="*/ 401 w 431"/>
                          <a:gd name="T25" fmla="*/ 73 h 265"/>
                          <a:gd name="T26" fmla="*/ 416 w 431"/>
                          <a:gd name="T27" fmla="*/ 67 h 265"/>
                          <a:gd name="T28" fmla="*/ 431 w 431"/>
                          <a:gd name="T29" fmla="*/ 63 h 265"/>
                          <a:gd name="T30" fmla="*/ 428 w 431"/>
                          <a:gd name="T31" fmla="*/ 52 h 265"/>
                          <a:gd name="T32" fmla="*/ 417 w 431"/>
                          <a:gd name="T33" fmla="*/ 37 h 265"/>
                          <a:gd name="T34" fmla="*/ 403 w 431"/>
                          <a:gd name="T35" fmla="*/ 24 h 265"/>
                          <a:gd name="T36" fmla="*/ 359 w 431"/>
                          <a:gd name="T37" fmla="*/ 8 h 265"/>
                          <a:gd name="T38" fmla="*/ 330 w 431"/>
                          <a:gd name="T39" fmla="*/ 0 h 265"/>
                          <a:gd name="T40" fmla="*/ 0 w 431"/>
                          <a:gd name="T41" fmla="*/ 179 h 2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31" h="265">
                            <a:moveTo>
                              <a:pt x="0" y="179"/>
                            </a:moveTo>
                            <a:lnTo>
                              <a:pt x="15" y="219"/>
                            </a:lnTo>
                            <a:lnTo>
                              <a:pt x="37" y="245"/>
                            </a:lnTo>
                            <a:lnTo>
                              <a:pt x="57" y="262"/>
                            </a:lnTo>
                            <a:lnTo>
                              <a:pt x="81" y="265"/>
                            </a:lnTo>
                            <a:lnTo>
                              <a:pt x="90" y="253"/>
                            </a:lnTo>
                            <a:lnTo>
                              <a:pt x="77" y="236"/>
                            </a:lnTo>
                            <a:lnTo>
                              <a:pt x="240" y="149"/>
                            </a:lnTo>
                            <a:lnTo>
                              <a:pt x="223" y="126"/>
                            </a:lnTo>
                            <a:lnTo>
                              <a:pt x="277" y="98"/>
                            </a:lnTo>
                            <a:lnTo>
                              <a:pt x="302" y="110"/>
                            </a:lnTo>
                            <a:lnTo>
                              <a:pt x="379" y="67"/>
                            </a:lnTo>
                            <a:lnTo>
                              <a:pt x="401" y="73"/>
                            </a:lnTo>
                            <a:lnTo>
                              <a:pt x="416" y="67"/>
                            </a:lnTo>
                            <a:lnTo>
                              <a:pt x="431" y="63"/>
                            </a:lnTo>
                            <a:lnTo>
                              <a:pt x="428" y="52"/>
                            </a:lnTo>
                            <a:lnTo>
                              <a:pt x="417" y="37"/>
                            </a:lnTo>
                            <a:lnTo>
                              <a:pt x="403" y="24"/>
                            </a:lnTo>
                            <a:lnTo>
                              <a:pt x="359" y="8"/>
                            </a:lnTo>
                            <a:lnTo>
                              <a:pt x="330" y="0"/>
                            </a:lnTo>
                            <a:lnTo>
                              <a:pt x="0" y="179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7" y="686"/>
                        <a:ext cx="147" cy="80"/>
                      </a:xfrm>
                      <a:custGeom>
                        <a:avLst/>
                        <a:gdLst>
                          <a:gd name="T0" fmla="*/ 0 w 147"/>
                          <a:gd name="T1" fmla="*/ 68 h 80"/>
                          <a:gd name="T2" fmla="*/ 24 w 147"/>
                          <a:gd name="T3" fmla="*/ 80 h 80"/>
                          <a:gd name="T4" fmla="*/ 147 w 147"/>
                          <a:gd name="T5" fmla="*/ 13 h 80"/>
                          <a:gd name="T6" fmla="*/ 120 w 147"/>
                          <a:gd name="T7" fmla="*/ 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7" h="80">
                            <a:moveTo>
                              <a:pt x="0" y="68"/>
                            </a:moveTo>
                            <a:lnTo>
                              <a:pt x="24" y="80"/>
                            </a:lnTo>
                            <a:lnTo>
                              <a:pt x="147" y="13"/>
                            </a:lnTo>
                            <a:lnTo>
                              <a:pt x="12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3" name="Freeform 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1" y="596"/>
                        <a:ext cx="119" cy="64"/>
                      </a:xfrm>
                      <a:custGeom>
                        <a:avLst/>
                        <a:gdLst>
                          <a:gd name="T0" fmla="*/ 0 w 119"/>
                          <a:gd name="T1" fmla="*/ 51 h 64"/>
                          <a:gd name="T2" fmla="*/ 26 w 119"/>
                          <a:gd name="T3" fmla="*/ 64 h 64"/>
                          <a:gd name="T4" fmla="*/ 119 w 119"/>
                          <a:gd name="T5" fmla="*/ 10 h 64"/>
                          <a:gd name="T6" fmla="*/ 97 w 119"/>
                          <a:gd name="T7" fmla="*/ 0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19" h="64">
                            <a:moveTo>
                              <a:pt x="0" y="51"/>
                            </a:moveTo>
                            <a:lnTo>
                              <a:pt x="26" y="64"/>
                            </a:lnTo>
                            <a:lnTo>
                              <a:pt x="119" y="10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4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63"/>
                        <a:ext cx="76" cy="62"/>
                      </a:xfrm>
                      <a:custGeom>
                        <a:avLst/>
                        <a:gdLst>
                          <a:gd name="T0" fmla="*/ 0 w 76"/>
                          <a:gd name="T1" fmla="*/ 0 h 62"/>
                          <a:gd name="T2" fmla="*/ 53 w 76"/>
                          <a:gd name="T3" fmla="*/ 40 h 62"/>
                          <a:gd name="T4" fmla="*/ 76 w 76"/>
                          <a:gd name="T5" fmla="*/ 62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6" h="62">
                            <a:moveTo>
                              <a:pt x="0" y="0"/>
                            </a:moveTo>
                            <a:lnTo>
                              <a:pt x="53" y="40"/>
                            </a:lnTo>
                            <a:lnTo>
                              <a:pt x="76" y="62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5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80"/>
                        <a:ext cx="69" cy="73"/>
                      </a:xfrm>
                      <a:custGeom>
                        <a:avLst/>
                        <a:gdLst>
                          <a:gd name="T0" fmla="*/ 0 w 69"/>
                          <a:gd name="T1" fmla="*/ 0 h 73"/>
                          <a:gd name="T2" fmla="*/ 33 w 69"/>
                          <a:gd name="T3" fmla="*/ 39 h 73"/>
                          <a:gd name="T4" fmla="*/ 59 w 69"/>
                          <a:gd name="T5" fmla="*/ 67 h 73"/>
                          <a:gd name="T6" fmla="*/ 69 w 69"/>
                          <a:gd name="T7" fmla="*/ 73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9" h="73">
                            <a:moveTo>
                              <a:pt x="0" y="0"/>
                            </a:moveTo>
                            <a:lnTo>
                              <a:pt x="33" y="39"/>
                            </a:lnTo>
                            <a:lnTo>
                              <a:pt x="59" y="67"/>
                            </a:lnTo>
                            <a:lnTo>
                              <a:pt x="69" y="73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6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43" y="610"/>
                        <a:ext cx="61" cy="46"/>
                      </a:xfrm>
                      <a:custGeom>
                        <a:avLst/>
                        <a:gdLst>
                          <a:gd name="T0" fmla="*/ 13 w 61"/>
                          <a:gd name="T1" fmla="*/ 45 h 46"/>
                          <a:gd name="T2" fmla="*/ 27 w 61"/>
                          <a:gd name="T3" fmla="*/ 33 h 46"/>
                          <a:gd name="T4" fmla="*/ 0 w 61"/>
                          <a:gd name="T5" fmla="*/ 0 h 46"/>
                          <a:gd name="T6" fmla="*/ 21 w 61"/>
                          <a:gd name="T7" fmla="*/ 20 h 46"/>
                          <a:gd name="T8" fmla="*/ 44 w 61"/>
                          <a:gd name="T9" fmla="*/ 40 h 46"/>
                          <a:gd name="T10" fmla="*/ 61 w 61"/>
                          <a:gd name="T11" fmla="*/ 46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" h="46">
                            <a:moveTo>
                              <a:pt x="13" y="45"/>
                            </a:moveTo>
                            <a:lnTo>
                              <a:pt x="27" y="33"/>
                            </a:lnTo>
                            <a:lnTo>
                              <a:pt x="0" y="0"/>
                            </a:lnTo>
                            <a:lnTo>
                              <a:pt x="21" y="20"/>
                            </a:lnTo>
                            <a:lnTo>
                              <a:pt x="44" y="40"/>
                            </a:lnTo>
                            <a:lnTo>
                              <a:pt x="61" y="4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5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8" y="411"/>
                      <a:ext cx="346" cy="235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44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6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1" y="589"/>
                      <a:ext cx="354" cy="246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37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2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" name="Группа 1"/>
                <p:cNvGrpSpPr/>
                <p:nvPr/>
              </p:nvGrpSpPr>
              <p:grpSpPr>
                <a:xfrm>
                  <a:off x="9854289" y="14082796"/>
                  <a:ext cx="1813685" cy="1587863"/>
                  <a:chOff x="5861514" y="6826645"/>
                  <a:chExt cx="937381" cy="749048"/>
                </a:xfrm>
              </p:grpSpPr>
              <p:grpSp>
                <p:nvGrpSpPr>
                  <p:cNvPr id="286" name="Группа 285"/>
                  <p:cNvGrpSpPr/>
                  <p:nvPr/>
                </p:nvGrpSpPr>
                <p:grpSpPr>
                  <a:xfrm>
                    <a:off x="5861514" y="7045327"/>
                    <a:ext cx="861670" cy="279640"/>
                    <a:chOff x="-7897419" y="4647679"/>
                    <a:chExt cx="1836964" cy="575709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295" name="Freeform 7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530670" y="5091455"/>
                      <a:ext cx="1354399" cy="131933"/>
                    </a:xfrm>
                    <a:custGeom>
                      <a:avLst/>
                      <a:gdLst>
                        <a:gd name="T0" fmla="*/ 0 w 421"/>
                        <a:gd name="T1" fmla="*/ 0 h 44"/>
                        <a:gd name="T2" fmla="*/ 6 w 421"/>
                        <a:gd name="T3" fmla="*/ 13 h 44"/>
                        <a:gd name="T4" fmla="*/ 69 w 421"/>
                        <a:gd name="T5" fmla="*/ 44 h 44"/>
                        <a:gd name="T6" fmla="*/ 358 w 421"/>
                        <a:gd name="T7" fmla="*/ 44 h 44"/>
                        <a:gd name="T8" fmla="*/ 421 w 421"/>
                        <a:gd name="T9" fmla="*/ 10 h 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1"/>
                        <a:gd name="T16" fmla="*/ 0 h 44"/>
                        <a:gd name="T17" fmla="*/ 421 w 421"/>
                        <a:gd name="T18" fmla="*/ 44 h 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1" h="44">
                          <a:moveTo>
                            <a:pt x="0" y="0"/>
                          </a:moveTo>
                          <a:lnTo>
                            <a:pt x="6" y="13"/>
                          </a:lnTo>
                          <a:lnTo>
                            <a:pt x="69" y="44"/>
                          </a:lnTo>
                          <a:lnTo>
                            <a:pt x="358" y="44"/>
                          </a:lnTo>
                          <a:lnTo>
                            <a:pt x="421" y="1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" name="Rectangle 6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173572" y="4947527"/>
                      <a:ext cx="546907" cy="38980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" name="Freeform 6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166619" y="4932535"/>
                      <a:ext cx="106164" cy="182908"/>
                    </a:xfrm>
                    <a:custGeom>
                      <a:avLst/>
                      <a:gdLst>
                        <a:gd name="T0" fmla="*/ 16 w 33"/>
                        <a:gd name="T1" fmla="*/ 0 h 61"/>
                        <a:gd name="T2" fmla="*/ 27 w 33"/>
                        <a:gd name="T3" fmla="*/ 0 h 61"/>
                        <a:gd name="T4" fmla="*/ 25 w 33"/>
                        <a:gd name="T5" fmla="*/ 9 h 61"/>
                        <a:gd name="T6" fmla="*/ 33 w 33"/>
                        <a:gd name="T7" fmla="*/ 18 h 61"/>
                        <a:gd name="T8" fmla="*/ 32 w 33"/>
                        <a:gd name="T9" fmla="*/ 47 h 61"/>
                        <a:gd name="T10" fmla="*/ 28 w 33"/>
                        <a:gd name="T11" fmla="*/ 43 h 61"/>
                        <a:gd name="T12" fmla="*/ 22 w 33"/>
                        <a:gd name="T13" fmla="*/ 43 h 61"/>
                        <a:gd name="T14" fmla="*/ 21 w 33"/>
                        <a:gd name="T15" fmla="*/ 49 h 61"/>
                        <a:gd name="T16" fmla="*/ 26 w 33"/>
                        <a:gd name="T17" fmla="*/ 56 h 61"/>
                        <a:gd name="T18" fmla="*/ 24 w 33"/>
                        <a:gd name="T19" fmla="*/ 61 h 61"/>
                        <a:gd name="T20" fmla="*/ 18 w 33"/>
                        <a:gd name="T21" fmla="*/ 61 h 61"/>
                        <a:gd name="T22" fmla="*/ 14 w 33"/>
                        <a:gd name="T23" fmla="*/ 58 h 61"/>
                        <a:gd name="T24" fmla="*/ 0 w 33"/>
                        <a:gd name="T25" fmla="*/ 58 h 6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3"/>
                        <a:gd name="T40" fmla="*/ 0 h 61"/>
                        <a:gd name="T41" fmla="*/ 33 w 33"/>
                        <a:gd name="T42" fmla="*/ 61 h 6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3" h="61">
                          <a:moveTo>
                            <a:pt x="16" y="0"/>
                          </a:moveTo>
                          <a:lnTo>
                            <a:pt x="27" y="0"/>
                          </a:lnTo>
                          <a:lnTo>
                            <a:pt x="25" y="9"/>
                          </a:lnTo>
                          <a:lnTo>
                            <a:pt x="33" y="18"/>
                          </a:lnTo>
                          <a:lnTo>
                            <a:pt x="32" y="47"/>
                          </a:lnTo>
                          <a:lnTo>
                            <a:pt x="28" y="43"/>
                          </a:lnTo>
                          <a:lnTo>
                            <a:pt x="22" y="43"/>
                          </a:lnTo>
                          <a:lnTo>
                            <a:pt x="21" y="49"/>
                          </a:lnTo>
                          <a:lnTo>
                            <a:pt x="26" y="56"/>
                          </a:lnTo>
                          <a:lnTo>
                            <a:pt x="24" y="61"/>
                          </a:lnTo>
                          <a:lnTo>
                            <a:pt x="18" y="61"/>
                          </a:lnTo>
                          <a:lnTo>
                            <a:pt x="14" y="58"/>
                          </a:lnTo>
                          <a:lnTo>
                            <a:pt x="0" y="5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" name="Freeform 6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614314" y="5025488"/>
                      <a:ext cx="1492734" cy="143927"/>
                    </a:xfrm>
                    <a:custGeom>
                      <a:avLst/>
                      <a:gdLst>
                        <a:gd name="T0" fmla="*/ 429 w 464"/>
                        <a:gd name="T1" fmla="*/ 44 h 48"/>
                        <a:gd name="T2" fmla="*/ 105 w 464"/>
                        <a:gd name="T3" fmla="*/ 48 h 48"/>
                        <a:gd name="T4" fmla="*/ 18 w 464"/>
                        <a:gd name="T5" fmla="*/ 20 h 48"/>
                        <a:gd name="T6" fmla="*/ 0 w 464"/>
                        <a:gd name="T7" fmla="*/ 0 h 48"/>
                        <a:gd name="T8" fmla="*/ 464 w 464"/>
                        <a:gd name="T9" fmla="*/ 5 h 48"/>
                        <a:gd name="T10" fmla="*/ 449 w 464"/>
                        <a:gd name="T11" fmla="*/ 28 h 48"/>
                        <a:gd name="T12" fmla="*/ 429 w 464"/>
                        <a:gd name="T13" fmla="*/ 44 h 4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48"/>
                        <a:gd name="T23" fmla="*/ 464 w 464"/>
                        <a:gd name="T24" fmla="*/ 48 h 4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48">
                          <a:moveTo>
                            <a:pt x="429" y="44"/>
                          </a:moveTo>
                          <a:lnTo>
                            <a:pt x="105" y="48"/>
                          </a:lnTo>
                          <a:lnTo>
                            <a:pt x="18" y="20"/>
                          </a:lnTo>
                          <a:lnTo>
                            <a:pt x="0" y="0"/>
                          </a:lnTo>
                          <a:lnTo>
                            <a:pt x="464" y="5"/>
                          </a:lnTo>
                          <a:lnTo>
                            <a:pt x="449" y="28"/>
                          </a:lnTo>
                          <a:lnTo>
                            <a:pt x="429" y="4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99" name="Group 6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-7533887" y="5019491"/>
                      <a:ext cx="1373702" cy="200898"/>
                      <a:chOff x="113" y="124"/>
                      <a:chExt cx="427" cy="67"/>
                    </a:xfrm>
                    <a:grpFill/>
                  </p:grpSpPr>
                  <p:grpSp>
                    <p:nvGrpSpPr>
                      <p:cNvPr id="337" name="Group 6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47" y="153"/>
                        <a:ext cx="39" cy="38"/>
                        <a:chOff x="447" y="153"/>
                        <a:chExt cx="29" cy="29"/>
                      </a:xfrm>
                      <a:grpFill/>
                    </p:grpSpPr>
                    <p:sp>
                      <p:nvSpPr>
                        <p:cNvPr id="378" name="Oval 6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7" y="153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" name="Oval 65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9" y="155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" name="Oval 65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55" y="162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1" name="Oval 65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59" y="165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38" name="Group 6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3" y="152"/>
                        <a:ext cx="39" cy="38"/>
                        <a:chOff x="403" y="152"/>
                        <a:chExt cx="29" cy="29"/>
                      </a:xfrm>
                      <a:grpFill/>
                    </p:grpSpPr>
                    <p:sp>
                      <p:nvSpPr>
                        <p:cNvPr id="374" name="Oval 6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3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5" name="Oval 6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5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6" name="Oval 6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11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7" name="Oval 66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15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39" name="Group 6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60" y="152"/>
                        <a:ext cx="39" cy="38"/>
                        <a:chOff x="360" y="152"/>
                        <a:chExt cx="29" cy="29"/>
                      </a:xfrm>
                      <a:grpFill/>
                    </p:grpSpPr>
                    <p:sp>
                      <p:nvSpPr>
                        <p:cNvPr id="370" name="Oval 66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0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1" name="Oval 6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2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2" name="Oval 66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8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3" name="Oval 6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72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0" name="Group 6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17" y="152"/>
                        <a:ext cx="39" cy="38"/>
                        <a:chOff x="317" y="152"/>
                        <a:chExt cx="29" cy="29"/>
                      </a:xfrm>
                      <a:grpFill/>
                    </p:grpSpPr>
                    <p:sp>
                      <p:nvSpPr>
                        <p:cNvPr id="366" name="Oval 67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7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7" name="Oval 6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9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8" name="Oval 6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25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" name="Oval 6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29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1" name="Group 6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70" y="151"/>
                        <a:ext cx="39" cy="38"/>
                        <a:chOff x="270" y="151"/>
                        <a:chExt cx="29" cy="29"/>
                      </a:xfrm>
                      <a:grpFill/>
                    </p:grpSpPr>
                    <p:sp>
                      <p:nvSpPr>
                        <p:cNvPr id="362" name="Oval 67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0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3" name="Oval 67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2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4" name="Oval 6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8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5" name="Oval 6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82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2" name="Group 6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4" y="151"/>
                        <a:ext cx="39" cy="38"/>
                        <a:chOff x="224" y="151"/>
                        <a:chExt cx="29" cy="29"/>
                      </a:xfrm>
                      <a:grpFill/>
                    </p:grpSpPr>
                    <p:sp>
                      <p:nvSpPr>
                        <p:cNvPr id="358" name="Oval 6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4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9" name="Oval 6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6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0" name="Oval 68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32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1" name="Oval 6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36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3" name="Group 6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7" y="151"/>
                        <a:ext cx="39" cy="38"/>
                        <a:chOff x="167" y="151"/>
                        <a:chExt cx="29" cy="29"/>
                      </a:xfrm>
                      <a:grpFill/>
                    </p:grpSpPr>
                    <p:sp>
                      <p:nvSpPr>
                        <p:cNvPr id="354" name="Oval 6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7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5" name="Oval 6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9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6" name="Oval 6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75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7" name="Oval 68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79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4" name="Group 6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13" y="125"/>
                        <a:ext cx="39" cy="38"/>
                        <a:chOff x="113" y="125"/>
                        <a:chExt cx="29" cy="29"/>
                      </a:xfrm>
                      <a:grpFill/>
                    </p:grpSpPr>
                    <p:sp>
                      <p:nvSpPr>
                        <p:cNvPr id="350" name="Oval 6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13" y="125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1" name="Oval 6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15" y="127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2" name="Oval 6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1" y="134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3" name="Oval 69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5" y="137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5" name="Group 6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99" y="124"/>
                        <a:ext cx="41" cy="40"/>
                        <a:chOff x="499" y="124"/>
                        <a:chExt cx="29" cy="29"/>
                      </a:xfrm>
                      <a:grpFill/>
                    </p:grpSpPr>
                    <p:sp>
                      <p:nvSpPr>
                        <p:cNvPr id="346" name="Oval 69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9" y="124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7" name="Oval 69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01" y="126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" name="Oval 6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07" y="133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" name="Oval 6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1" y="136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00" name="Group 6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-7897419" y="4869567"/>
                      <a:ext cx="653071" cy="56971"/>
                      <a:chOff x="0" y="74"/>
                      <a:chExt cx="203" cy="19"/>
                    </a:xfrm>
                    <a:grpFill/>
                  </p:grpSpPr>
                  <p:sp>
                    <p:nvSpPr>
                      <p:cNvPr id="328" name="Freeform 7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77"/>
                        <a:ext cx="185" cy="14"/>
                      </a:xfrm>
                      <a:custGeom>
                        <a:avLst/>
                        <a:gdLst>
                          <a:gd name="T0" fmla="*/ 185 w 185"/>
                          <a:gd name="T1" fmla="*/ 0 h 14"/>
                          <a:gd name="T2" fmla="*/ 0 w 185"/>
                          <a:gd name="T3" fmla="*/ 6 h 14"/>
                          <a:gd name="T4" fmla="*/ 0 w 185"/>
                          <a:gd name="T5" fmla="*/ 14 h 14"/>
                          <a:gd name="T6" fmla="*/ 185 w 185"/>
                          <a:gd name="T7" fmla="*/ 13 h 14"/>
                          <a:gd name="T8" fmla="*/ 185 w 185"/>
                          <a:gd name="T9" fmla="*/ 0 h 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5"/>
                          <a:gd name="T16" fmla="*/ 0 h 14"/>
                          <a:gd name="T17" fmla="*/ 185 w 185"/>
                          <a:gd name="T18" fmla="*/ 14 h 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5" h="14">
                            <a:moveTo>
                              <a:pt x="185" y="0"/>
                            </a:moveTo>
                            <a:lnTo>
                              <a:pt x="0" y="6"/>
                            </a:lnTo>
                            <a:lnTo>
                              <a:pt x="0" y="14"/>
                            </a:lnTo>
                            <a:lnTo>
                              <a:pt x="185" y="13"/>
                            </a:lnTo>
                            <a:lnTo>
                              <a:pt x="185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9" name="AutoShape 7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0" y="81"/>
                        <a:ext cx="8" cy="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0" name="AutoShape 7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" y="77"/>
                        <a:ext cx="7" cy="1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1" name="AutoShape 7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8" y="74"/>
                        <a:ext cx="27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32" name="Group 7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03" y="74"/>
                        <a:ext cx="42" cy="19"/>
                        <a:chOff x="103" y="74"/>
                        <a:chExt cx="42" cy="19"/>
                      </a:xfrm>
                      <a:grpFill/>
                    </p:grpSpPr>
                    <p:sp>
                      <p:nvSpPr>
                        <p:cNvPr id="334" name="Freeform 7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09" y="74"/>
                          <a:ext cx="30" cy="19"/>
                        </a:xfrm>
                        <a:custGeom>
                          <a:avLst/>
                          <a:gdLst>
                            <a:gd name="T0" fmla="*/ 0 w 30"/>
                            <a:gd name="T1" fmla="*/ 19 h 19"/>
                            <a:gd name="T2" fmla="*/ 5 w 30"/>
                            <a:gd name="T3" fmla="*/ 0 h 19"/>
                            <a:gd name="T4" fmla="*/ 26 w 30"/>
                            <a:gd name="T5" fmla="*/ 0 h 19"/>
                            <a:gd name="T6" fmla="*/ 30 w 30"/>
                            <a:gd name="T7" fmla="*/ 19 h 19"/>
                            <a:gd name="T8" fmla="*/ 0 w 30"/>
                            <a:gd name="T9" fmla="*/ 19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19"/>
                            <a:gd name="T17" fmla="*/ 30 w 30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19">
                              <a:moveTo>
                                <a:pt x="0" y="19"/>
                              </a:moveTo>
                              <a:lnTo>
                                <a:pt x="5" y="0"/>
                              </a:lnTo>
                              <a:lnTo>
                                <a:pt x="26" y="0"/>
                              </a:lnTo>
                              <a:lnTo>
                                <a:pt x="30" y="19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5" name="Freeform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03" y="74"/>
                          <a:ext cx="11" cy="19"/>
                        </a:xfrm>
                        <a:custGeom>
                          <a:avLst/>
                          <a:gdLst>
                            <a:gd name="T0" fmla="*/ 11 w 11"/>
                            <a:gd name="T1" fmla="*/ 0 h 19"/>
                            <a:gd name="T2" fmla="*/ 6 w 11"/>
                            <a:gd name="T3" fmla="*/ 4 h 19"/>
                            <a:gd name="T4" fmla="*/ 0 w 11"/>
                            <a:gd name="T5" fmla="*/ 5 h 19"/>
                            <a:gd name="T6" fmla="*/ 1 w 11"/>
                            <a:gd name="T7" fmla="*/ 18 h 19"/>
                            <a:gd name="T8" fmla="*/ 6 w 11"/>
                            <a:gd name="T9" fmla="*/ 19 h 19"/>
                            <a:gd name="T10" fmla="*/ 11 w 11"/>
                            <a:gd name="T11" fmla="*/ 0 h 1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"/>
                            <a:gd name="T19" fmla="*/ 0 h 19"/>
                            <a:gd name="T20" fmla="*/ 11 w 11"/>
                            <a:gd name="T21" fmla="*/ 19 h 1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" h="19">
                              <a:moveTo>
                                <a:pt x="11" y="0"/>
                              </a:moveTo>
                              <a:lnTo>
                                <a:pt x="6" y="4"/>
                              </a:lnTo>
                              <a:lnTo>
                                <a:pt x="0" y="5"/>
                              </a:lnTo>
                              <a:lnTo>
                                <a:pt x="1" y="18"/>
                              </a:lnTo>
                              <a:lnTo>
                                <a:pt x="6" y="19"/>
                              </a:lnTo>
                              <a:lnTo>
                                <a:pt x="11" y="0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6" name="Freeform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134" y="74"/>
                          <a:ext cx="11" cy="19"/>
                        </a:xfrm>
                        <a:custGeom>
                          <a:avLst/>
                          <a:gdLst>
                            <a:gd name="T0" fmla="*/ 11 w 11"/>
                            <a:gd name="T1" fmla="*/ 0 h 19"/>
                            <a:gd name="T2" fmla="*/ 6 w 11"/>
                            <a:gd name="T3" fmla="*/ 4 h 19"/>
                            <a:gd name="T4" fmla="*/ 0 w 11"/>
                            <a:gd name="T5" fmla="*/ 5 h 19"/>
                            <a:gd name="T6" fmla="*/ 1 w 11"/>
                            <a:gd name="T7" fmla="*/ 18 h 19"/>
                            <a:gd name="T8" fmla="*/ 6 w 11"/>
                            <a:gd name="T9" fmla="*/ 19 h 19"/>
                            <a:gd name="T10" fmla="*/ 11 w 11"/>
                            <a:gd name="T11" fmla="*/ 0 h 1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"/>
                            <a:gd name="T19" fmla="*/ 0 h 19"/>
                            <a:gd name="T20" fmla="*/ 11 w 11"/>
                            <a:gd name="T21" fmla="*/ 19 h 1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" h="19">
                              <a:moveTo>
                                <a:pt x="11" y="0"/>
                              </a:moveTo>
                              <a:lnTo>
                                <a:pt x="6" y="4"/>
                              </a:lnTo>
                              <a:lnTo>
                                <a:pt x="0" y="5"/>
                              </a:lnTo>
                              <a:lnTo>
                                <a:pt x="1" y="18"/>
                              </a:lnTo>
                              <a:lnTo>
                                <a:pt x="6" y="19"/>
                              </a:lnTo>
                              <a:lnTo>
                                <a:pt x="11" y="0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333" name="AutoShape 7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2" y="75"/>
                        <a:ext cx="21" cy="1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01" name="Freeform 7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452941" y="4821591"/>
                      <a:ext cx="125467" cy="77961"/>
                    </a:xfrm>
                    <a:custGeom>
                      <a:avLst/>
                      <a:gdLst>
                        <a:gd name="T0" fmla="*/ 7 w 39"/>
                        <a:gd name="T1" fmla="*/ 26 h 26"/>
                        <a:gd name="T2" fmla="*/ 34 w 39"/>
                        <a:gd name="T3" fmla="*/ 26 h 26"/>
                        <a:gd name="T4" fmla="*/ 39 w 39"/>
                        <a:gd name="T5" fmla="*/ 23 h 26"/>
                        <a:gd name="T6" fmla="*/ 37 w 39"/>
                        <a:gd name="T7" fmla="*/ 18 h 26"/>
                        <a:gd name="T8" fmla="*/ 37 w 39"/>
                        <a:gd name="T9" fmla="*/ 0 h 26"/>
                        <a:gd name="T10" fmla="*/ 0 w 39"/>
                        <a:gd name="T11" fmla="*/ 0 h 2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"/>
                        <a:gd name="T19" fmla="*/ 0 h 26"/>
                        <a:gd name="T20" fmla="*/ 39 w 39"/>
                        <a:gd name="T21" fmla="*/ 26 h 2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" h="26">
                          <a:moveTo>
                            <a:pt x="7" y="26"/>
                          </a:moveTo>
                          <a:lnTo>
                            <a:pt x="34" y="26"/>
                          </a:lnTo>
                          <a:lnTo>
                            <a:pt x="39" y="23"/>
                          </a:lnTo>
                          <a:lnTo>
                            <a:pt x="37" y="18"/>
                          </a:lnTo>
                          <a:lnTo>
                            <a:pt x="3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2" name="Freeform 7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582143" y="4986508"/>
                      <a:ext cx="1466998" cy="125936"/>
                    </a:xfrm>
                    <a:custGeom>
                      <a:avLst/>
                      <a:gdLst>
                        <a:gd name="T0" fmla="*/ 0 w 456"/>
                        <a:gd name="T1" fmla="*/ 16 h 42"/>
                        <a:gd name="T2" fmla="*/ 6 w 456"/>
                        <a:gd name="T3" fmla="*/ 11 h 42"/>
                        <a:gd name="T4" fmla="*/ 84 w 456"/>
                        <a:gd name="T5" fmla="*/ 1 h 42"/>
                        <a:gd name="T6" fmla="*/ 194 w 456"/>
                        <a:gd name="T7" fmla="*/ 0 h 42"/>
                        <a:gd name="T8" fmla="*/ 210 w 456"/>
                        <a:gd name="T9" fmla="*/ 4 h 42"/>
                        <a:gd name="T10" fmla="*/ 456 w 456"/>
                        <a:gd name="T11" fmla="*/ 3 h 42"/>
                        <a:gd name="T12" fmla="*/ 455 w 456"/>
                        <a:gd name="T13" fmla="*/ 18 h 42"/>
                        <a:gd name="T14" fmla="*/ 415 w 456"/>
                        <a:gd name="T15" fmla="*/ 20 h 42"/>
                        <a:gd name="T16" fmla="*/ 396 w 456"/>
                        <a:gd name="T17" fmla="*/ 39 h 42"/>
                        <a:gd name="T18" fmla="*/ 21 w 456"/>
                        <a:gd name="T19" fmla="*/ 42 h 42"/>
                        <a:gd name="T20" fmla="*/ 0 w 456"/>
                        <a:gd name="T21" fmla="*/ 16 h 4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6"/>
                        <a:gd name="T34" fmla="*/ 0 h 42"/>
                        <a:gd name="T35" fmla="*/ 456 w 456"/>
                        <a:gd name="T36" fmla="*/ 42 h 4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6" h="42">
                          <a:moveTo>
                            <a:pt x="0" y="16"/>
                          </a:moveTo>
                          <a:lnTo>
                            <a:pt x="6" y="11"/>
                          </a:lnTo>
                          <a:lnTo>
                            <a:pt x="84" y="1"/>
                          </a:lnTo>
                          <a:lnTo>
                            <a:pt x="194" y="0"/>
                          </a:lnTo>
                          <a:lnTo>
                            <a:pt x="210" y="4"/>
                          </a:lnTo>
                          <a:lnTo>
                            <a:pt x="456" y="3"/>
                          </a:lnTo>
                          <a:lnTo>
                            <a:pt x="455" y="18"/>
                          </a:lnTo>
                          <a:cubicBezTo>
                            <a:pt x="448" y="21"/>
                            <a:pt x="428" y="16"/>
                            <a:pt x="415" y="20"/>
                          </a:cubicBezTo>
                          <a:cubicBezTo>
                            <a:pt x="402" y="24"/>
                            <a:pt x="404" y="30"/>
                            <a:pt x="396" y="39"/>
                          </a:cubicBezTo>
                          <a:cubicBezTo>
                            <a:pt x="208" y="40"/>
                            <a:pt x="21" y="42"/>
                            <a:pt x="21" y="42"/>
                          </a:cubicBez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" name="Freeform 7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318341" y="4929537"/>
                      <a:ext cx="1206412" cy="68965"/>
                    </a:xfrm>
                    <a:custGeom>
                      <a:avLst/>
                      <a:gdLst>
                        <a:gd name="T0" fmla="*/ 0 w 375"/>
                        <a:gd name="T1" fmla="*/ 21 h 23"/>
                        <a:gd name="T2" fmla="*/ 76 w 375"/>
                        <a:gd name="T3" fmla="*/ 13 h 23"/>
                        <a:gd name="T4" fmla="*/ 223 w 375"/>
                        <a:gd name="T5" fmla="*/ 13 h 23"/>
                        <a:gd name="T6" fmla="*/ 282 w 375"/>
                        <a:gd name="T7" fmla="*/ 0 h 23"/>
                        <a:gd name="T8" fmla="*/ 375 w 375"/>
                        <a:gd name="T9" fmla="*/ 0 h 23"/>
                        <a:gd name="T10" fmla="*/ 371 w 375"/>
                        <a:gd name="T11" fmla="*/ 23 h 23"/>
                        <a:gd name="T12" fmla="*/ 126 w 375"/>
                        <a:gd name="T13" fmla="*/ 22 h 23"/>
                        <a:gd name="T14" fmla="*/ 112 w 375"/>
                        <a:gd name="T15" fmla="*/ 19 h 23"/>
                        <a:gd name="T16" fmla="*/ 0 w 375"/>
                        <a:gd name="T17" fmla="*/ 21 h 2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75"/>
                        <a:gd name="T28" fmla="*/ 0 h 23"/>
                        <a:gd name="T29" fmla="*/ 375 w 375"/>
                        <a:gd name="T30" fmla="*/ 23 h 2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75" h="23">
                          <a:moveTo>
                            <a:pt x="0" y="21"/>
                          </a:moveTo>
                          <a:lnTo>
                            <a:pt x="76" y="13"/>
                          </a:lnTo>
                          <a:lnTo>
                            <a:pt x="223" y="13"/>
                          </a:lnTo>
                          <a:lnTo>
                            <a:pt x="282" y="0"/>
                          </a:lnTo>
                          <a:lnTo>
                            <a:pt x="375" y="0"/>
                          </a:lnTo>
                          <a:lnTo>
                            <a:pt x="371" y="23"/>
                          </a:lnTo>
                          <a:lnTo>
                            <a:pt x="126" y="22"/>
                          </a:lnTo>
                          <a:lnTo>
                            <a:pt x="112" y="19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4" name="Freeform 7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604145" y="4929537"/>
                      <a:ext cx="193026" cy="38980"/>
                    </a:xfrm>
                    <a:custGeom>
                      <a:avLst/>
                      <a:gdLst>
                        <a:gd name="T0" fmla="*/ 0 w 60"/>
                        <a:gd name="T1" fmla="*/ 13 h 13"/>
                        <a:gd name="T2" fmla="*/ 10 w 60"/>
                        <a:gd name="T3" fmla="*/ 4 h 13"/>
                        <a:gd name="T4" fmla="*/ 60 w 60"/>
                        <a:gd name="T5" fmla="*/ 0 h 13"/>
                        <a:gd name="T6" fmla="*/ 0 w 60"/>
                        <a:gd name="T7" fmla="*/ 13 h 1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0"/>
                        <a:gd name="T13" fmla="*/ 0 h 13"/>
                        <a:gd name="T14" fmla="*/ 60 w 60"/>
                        <a:gd name="T15" fmla="*/ 13 h 1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0" h="13">
                          <a:moveTo>
                            <a:pt x="0" y="13"/>
                          </a:moveTo>
                          <a:lnTo>
                            <a:pt x="10" y="4"/>
                          </a:lnTo>
                          <a:lnTo>
                            <a:pt x="60" y="0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5" name="Freeform 7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614314" y="4989506"/>
                      <a:ext cx="295973" cy="77961"/>
                    </a:xfrm>
                    <a:custGeom>
                      <a:avLst/>
                      <a:gdLst>
                        <a:gd name="T0" fmla="*/ 4 w 92"/>
                        <a:gd name="T1" fmla="*/ 26 h 26"/>
                        <a:gd name="T2" fmla="*/ 15 w 92"/>
                        <a:gd name="T3" fmla="*/ 10 h 26"/>
                        <a:gd name="T4" fmla="*/ 92 w 92"/>
                        <a:gd name="T5" fmla="*/ 0 h 26"/>
                        <a:gd name="T6" fmla="*/ 28 w 92"/>
                        <a:gd name="T7" fmla="*/ 0 h 26"/>
                        <a:gd name="T8" fmla="*/ 14 w 92"/>
                        <a:gd name="T9" fmla="*/ 4 h 26"/>
                        <a:gd name="T10" fmla="*/ 0 w 92"/>
                        <a:gd name="T11" fmla="*/ 23 h 26"/>
                        <a:gd name="T12" fmla="*/ 4 w 92"/>
                        <a:gd name="T13" fmla="*/ 26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2"/>
                        <a:gd name="T22" fmla="*/ 0 h 26"/>
                        <a:gd name="T23" fmla="*/ 92 w 92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2" h="26">
                          <a:moveTo>
                            <a:pt x="4" y="26"/>
                          </a:moveTo>
                          <a:lnTo>
                            <a:pt x="15" y="10"/>
                          </a:lnTo>
                          <a:lnTo>
                            <a:pt x="92" y="0"/>
                          </a:lnTo>
                          <a:lnTo>
                            <a:pt x="28" y="0"/>
                          </a:lnTo>
                          <a:lnTo>
                            <a:pt x="14" y="4"/>
                          </a:lnTo>
                          <a:lnTo>
                            <a:pt x="0" y="23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6" name="Freeform 7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92604" y="4809597"/>
                      <a:ext cx="891137" cy="152923"/>
                    </a:xfrm>
                    <a:custGeom>
                      <a:avLst/>
                      <a:gdLst>
                        <a:gd name="T0" fmla="*/ 6 w 277"/>
                        <a:gd name="T1" fmla="*/ 45 h 51"/>
                        <a:gd name="T2" fmla="*/ 34 w 277"/>
                        <a:gd name="T3" fmla="*/ 50 h 51"/>
                        <a:gd name="T4" fmla="*/ 207 w 277"/>
                        <a:gd name="T5" fmla="*/ 51 h 51"/>
                        <a:gd name="T6" fmla="*/ 214 w 277"/>
                        <a:gd name="T7" fmla="*/ 43 h 51"/>
                        <a:gd name="T8" fmla="*/ 262 w 277"/>
                        <a:gd name="T9" fmla="*/ 37 h 51"/>
                        <a:gd name="T10" fmla="*/ 277 w 277"/>
                        <a:gd name="T11" fmla="*/ 20 h 51"/>
                        <a:gd name="T12" fmla="*/ 257 w 277"/>
                        <a:gd name="T13" fmla="*/ 0 h 51"/>
                        <a:gd name="T14" fmla="*/ 122 w 277"/>
                        <a:gd name="T15" fmla="*/ 3 h 51"/>
                        <a:gd name="T16" fmla="*/ 13 w 277"/>
                        <a:gd name="T17" fmla="*/ 11 h 51"/>
                        <a:gd name="T18" fmla="*/ 0 w 277"/>
                        <a:gd name="T19" fmla="*/ 30 h 51"/>
                        <a:gd name="T20" fmla="*/ 6 w 277"/>
                        <a:gd name="T21" fmla="*/ 38 h 51"/>
                        <a:gd name="T22" fmla="*/ 6 w 277"/>
                        <a:gd name="T23" fmla="*/ 45 h 5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77"/>
                        <a:gd name="T37" fmla="*/ 0 h 51"/>
                        <a:gd name="T38" fmla="*/ 277 w 277"/>
                        <a:gd name="T39" fmla="*/ 51 h 5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77" h="51">
                          <a:moveTo>
                            <a:pt x="6" y="45"/>
                          </a:moveTo>
                          <a:lnTo>
                            <a:pt x="34" y="50"/>
                          </a:lnTo>
                          <a:lnTo>
                            <a:pt x="207" y="51"/>
                          </a:lnTo>
                          <a:lnTo>
                            <a:pt x="214" y="43"/>
                          </a:lnTo>
                          <a:lnTo>
                            <a:pt x="262" y="37"/>
                          </a:lnTo>
                          <a:lnTo>
                            <a:pt x="277" y="20"/>
                          </a:lnTo>
                          <a:lnTo>
                            <a:pt x="257" y="0"/>
                          </a:lnTo>
                          <a:lnTo>
                            <a:pt x="122" y="3"/>
                          </a:lnTo>
                          <a:lnTo>
                            <a:pt x="13" y="11"/>
                          </a:lnTo>
                          <a:lnTo>
                            <a:pt x="0" y="30"/>
                          </a:lnTo>
                          <a:lnTo>
                            <a:pt x="6" y="38"/>
                          </a:lnTo>
                          <a:lnTo>
                            <a:pt x="6" y="4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" name="Freeform 7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82953" y="4845579"/>
                      <a:ext cx="842880" cy="110944"/>
                    </a:xfrm>
                    <a:custGeom>
                      <a:avLst/>
                      <a:gdLst>
                        <a:gd name="T0" fmla="*/ 14 w 262"/>
                        <a:gd name="T1" fmla="*/ 0 h 37"/>
                        <a:gd name="T2" fmla="*/ 0 w 262"/>
                        <a:gd name="T3" fmla="*/ 20 h 37"/>
                        <a:gd name="T4" fmla="*/ 9 w 262"/>
                        <a:gd name="T5" fmla="*/ 35 h 37"/>
                        <a:gd name="T6" fmla="*/ 44 w 262"/>
                        <a:gd name="T7" fmla="*/ 35 h 37"/>
                        <a:gd name="T8" fmla="*/ 130 w 262"/>
                        <a:gd name="T9" fmla="*/ 37 h 37"/>
                        <a:gd name="T10" fmla="*/ 262 w 262"/>
                        <a:gd name="T11" fmla="*/ 22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2"/>
                        <a:gd name="T19" fmla="*/ 0 h 37"/>
                        <a:gd name="T20" fmla="*/ 262 w 262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2" h="37">
                          <a:moveTo>
                            <a:pt x="14" y="0"/>
                          </a:moveTo>
                          <a:lnTo>
                            <a:pt x="0" y="20"/>
                          </a:lnTo>
                          <a:lnTo>
                            <a:pt x="9" y="35"/>
                          </a:lnTo>
                          <a:lnTo>
                            <a:pt x="44" y="35"/>
                          </a:lnTo>
                          <a:lnTo>
                            <a:pt x="130" y="37"/>
                          </a:lnTo>
                          <a:lnTo>
                            <a:pt x="262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" name="Freeform 7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37914" y="4821591"/>
                      <a:ext cx="337795" cy="29985"/>
                    </a:xfrm>
                    <a:custGeom>
                      <a:avLst/>
                      <a:gdLst>
                        <a:gd name="T0" fmla="*/ 0 w 105"/>
                        <a:gd name="T1" fmla="*/ 7 h 10"/>
                        <a:gd name="T2" fmla="*/ 40 w 105"/>
                        <a:gd name="T3" fmla="*/ 10 h 10"/>
                        <a:gd name="T4" fmla="*/ 105 w 105"/>
                        <a:gd name="T5" fmla="*/ 0 h 10"/>
                        <a:gd name="T6" fmla="*/ 0 60000 65536"/>
                        <a:gd name="T7" fmla="*/ 0 60000 65536"/>
                        <a:gd name="T8" fmla="*/ 0 60000 65536"/>
                        <a:gd name="T9" fmla="*/ 0 w 105"/>
                        <a:gd name="T10" fmla="*/ 0 h 10"/>
                        <a:gd name="T11" fmla="*/ 105 w 105"/>
                        <a:gd name="T12" fmla="*/ 10 h 1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5" h="10">
                          <a:moveTo>
                            <a:pt x="0" y="7"/>
                          </a:moveTo>
                          <a:lnTo>
                            <a:pt x="40" y="10"/>
                          </a:lnTo>
                          <a:lnTo>
                            <a:pt x="105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7144618" y="4848577"/>
                      <a:ext cx="35388" cy="101948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" name="Line 7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12986" y="4821591"/>
                      <a:ext cx="579078" cy="899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16204" y="4854574"/>
                      <a:ext cx="582295" cy="1799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22638" y="4875564"/>
                      <a:ext cx="588729" cy="4197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7199308" y="4989506"/>
                      <a:ext cx="0" cy="11993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7003065" y="4989506"/>
                      <a:ext cx="0" cy="11694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906552" y="4995503"/>
                      <a:ext cx="0" cy="11394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6" name="Line 7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752131" y="4998502"/>
                      <a:ext cx="0" cy="10494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617013" y="4995503"/>
                      <a:ext cx="0" cy="10794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" name="Freeform 7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333908" y="4995503"/>
                      <a:ext cx="6434" cy="113942"/>
                    </a:xfrm>
                    <a:custGeom>
                      <a:avLst/>
                      <a:gdLst>
                        <a:gd name="T0" fmla="*/ 2 w 2"/>
                        <a:gd name="T1" fmla="*/ 0 h 38"/>
                        <a:gd name="T2" fmla="*/ 0 w 2"/>
                        <a:gd name="T3" fmla="*/ 38 h 38"/>
                        <a:gd name="T4" fmla="*/ 0 60000 65536"/>
                        <a:gd name="T5" fmla="*/ 0 60000 65536"/>
                        <a:gd name="T6" fmla="*/ 0 w 2"/>
                        <a:gd name="T7" fmla="*/ 0 h 38"/>
                        <a:gd name="T8" fmla="*/ 2 w 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" h="38">
                          <a:moveTo>
                            <a:pt x="2" y="0"/>
                          </a:moveTo>
                          <a:lnTo>
                            <a:pt x="0" y="3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9" name="Freeform 7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459375" y="4710647"/>
                      <a:ext cx="32171" cy="110944"/>
                    </a:xfrm>
                    <a:custGeom>
                      <a:avLst/>
                      <a:gdLst>
                        <a:gd name="T0" fmla="*/ 0 w 10"/>
                        <a:gd name="T1" fmla="*/ 36 h 37"/>
                        <a:gd name="T2" fmla="*/ 2 w 10"/>
                        <a:gd name="T3" fmla="*/ 29 h 37"/>
                        <a:gd name="T4" fmla="*/ 2 w 10"/>
                        <a:gd name="T5" fmla="*/ 0 h 37"/>
                        <a:gd name="T6" fmla="*/ 7 w 10"/>
                        <a:gd name="T7" fmla="*/ 0 h 37"/>
                        <a:gd name="T8" fmla="*/ 7 w 10"/>
                        <a:gd name="T9" fmla="*/ 33 h 37"/>
                        <a:gd name="T10" fmla="*/ 10 w 10"/>
                        <a:gd name="T11" fmla="*/ 37 h 37"/>
                        <a:gd name="T12" fmla="*/ 0 w 10"/>
                        <a:gd name="T13" fmla="*/ 36 h 3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"/>
                        <a:gd name="T22" fmla="*/ 0 h 37"/>
                        <a:gd name="T23" fmla="*/ 10 w 10"/>
                        <a:gd name="T24" fmla="*/ 37 h 3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" h="37">
                          <a:moveTo>
                            <a:pt x="0" y="36"/>
                          </a:moveTo>
                          <a:lnTo>
                            <a:pt x="2" y="29"/>
                          </a:lnTo>
                          <a:lnTo>
                            <a:pt x="2" y="0"/>
                          </a:lnTo>
                          <a:lnTo>
                            <a:pt x="7" y="0"/>
                          </a:lnTo>
                          <a:lnTo>
                            <a:pt x="7" y="33"/>
                          </a:lnTo>
                          <a:lnTo>
                            <a:pt x="10" y="37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446507" y="4647679"/>
                      <a:ext cx="0" cy="719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1" name="Freeform 7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051322" y="4782611"/>
                      <a:ext cx="106164" cy="47976"/>
                    </a:xfrm>
                    <a:custGeom>
                      <a:avLst/>
                      <a:gdLst>
                        <a:gd name="T0" fmla="*/ 0 w 33"/>
                        <a:gd name="T1" fmla="*/ 16 h 16"/>
                        <a:gd name="T2" fmla="*/ 0 w 33"/>
                        <a:gd name="T3" fmla="*/ 1 h 16"/>
                        <a:gd name="T4" fmla="*/ 25 w 33"/>
                        <a:gd name="T5" fmla="*/ 0 h 16"/>
                        <a:gd name="T6" fmla="*/ 33 w 33"/>
                        <a:gd name="T7" fmla="*/ 8 h 16"/>
                        <a:gd name="T8" fmla="*/ 33 w 33"/>
                        <a:gd name="T9" fmla="*/ 13 h 16"/>
                        <a:gd name="T10" fmla="*/ 0 w 33"/>
                        <a:gd name="T11" fmla="*/ 16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3"/>
                        <a:gd name="T19" fmla="*/ 0 h 16"/>
                        <a:gd name="T20" fmla="*/ 33 w 33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3" h="16">
                          <a:moveTo>
                            <a:pt x="0" y="16"/>
                          </a:moveTo>
                          <a:lnTo>
                            <a:pt x="0" y="1"/>
                          </a:lnTo>
                          <a:lnTo>
                            <a:pt x="25" y="0"/>
                          </a:lnTo>
                          <a:lnTo>
                            <a:pt x="33" y="8"/>
                          </a:lnTo>
                          <a:lnTo>
                            <a:pt x="33" y="13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2" name="AutoShape 7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067407" y="4875564"/>
                      <a:ext cx="83645" cy="35982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3" name="Line 7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896901" y="4830587"/>
                      <a:ext cx="0" cy="8695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4" name="Line 7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6716743" y="4830587"/>
                      <a:ext cx="0" cy="719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5" name="Line 7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597711" y="4827588"/>
                      <a:ext cx="0" cy="6896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6494763" y="4827588"/>
                      <a:ext cx="0" cy="5697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478678" y="4809597"/>
                      <a:ext cx="0" cy="7796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>
                    <a:off x="5903346" y="6826645"/>
                    <a:ext cx="895549" cy="749048"/>
                    <a:chOff x="-7566058" y="3134089"/>
                    <a:chExt cx="1794202" cy="1455089"/>
                  </a:xfrm>
                </p:grpSpPr>
                <p:sp>
                  <p:nvSpPr>
                    <p:cNvPr id="198" name="Овал 197"/>
                    <p:cNvSpPr/>
                    <p:nvPr/>
                  </p:nvSpPr>
                  <p:spPr>
                    <a:xfrm>
                      <a:off x="-7293436" y="3276962"/>
                      <a:ext cx="1322228" cy="117970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9" name="Овал 198"/>
                    <p:cNvSpPr/>
                    <p:nvPr/>
                  </p:nvSpPr>
                  <p:spPr>
                    <a:xfrm>
                      <a:off x="-7141037" y="3381383"/>
                      <a:ext cx="1025891" cy="9518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0" name="Овал 199"/>
                    <p:cNvSpPr/>
                    <p:nvPr/>
                  </p:nvSpPr>
                  <p:spPr>
                    <a:xfrm>
                      <a:off x="-7003151" y="3507088"/>
                      <a:ext cx="747951" cy="72248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01" name="Прямая соединительная линия 200"/>
                    <p:cNvCxnSpPr/>
                    <p:nvPr/>
                  </p:nvCxnSpPr>
                  <p:spPr>
                    <a:xfrm>
                      <a:off x="-6632322" y="3134089"/>
                      <a:ext cx="5657" cy="1455089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Прямая соединительная линия 201"/>
                    <p:cNvCxnSpPr/>
                    <p:nvPr/>
                  </p:nvCxnSpPr>
                  <p:spPr>
                    <a:xfrm flipV="1">
                      <a:off x="-7566058" y="3855720"/>
                      <a:ext cx="1794202" cy="10022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Овал 202"/>
                    <p:cNvSpPr/>
                    <p:nvPr/>
                  </p:nvSpPr>
                  <p:spPr>
                    <a:xfrm>
                      <a:off x="-6716311" y="3791730"/>
                      <a:ext cx="172063" cy="14049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4" name="Овал 203"/>
                    <p:cNvSpPr/>
                    <p:nvPr/>
                  </p:nvSpPr>
                  <p:spPr>
                    <a:xfrm>
                      <a:off x="-6898098" y="3629353"/>
                      <a:ext cx="531551" cy="47622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498" name="TextBox 497"/>
                <p:cNvSpPr txBox="1"/>
                <p:nvPr/>
              </p:nvSpPr>
              <p:spPr>
                <a:xfrm>
                  <a:off x="5906574" y="9428642"/>
                  <a:ext cx="5740296" cy="1490809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indent="361950" algn="ctr"/>
                  <a:r>
                    <a:rPr lang="ru-RU" sz="3200" u="sng" dirty="0">
                      <a:solidFill>
                        <a:srgbClr val="FF0000"/>
                      </a:solidFill>
                      <a:latin typeface="a_RubricaCn" panose="020B0706030502050204" pitchFamily="34" charset="-52"/>
                    </a:rPr>
                    <a:t>Принимаем без подготовки </a:t>
                  </a:r>
                </a:p>
                <a:p>
                  <a:pPr lvl="0" indent="36195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Обучаем на наших полигонах. </a:t>
                  </a:r>
                </a:p>
                <a:p>
                  <a:pPr lvl="0" indent="36195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Экипировка за наш счёт.</a:t>
                  </a:r>
                </a:p>
              </p:txBody>
            </p:sp>
            <p:sp>
              <p:nvSpPr>
                <p:cNvPr id="499" name="TextBox 498"/>
                <p:cNvSpPr txBox="1"/>
                <p:nvPr/>
              </p:nvSpPr>
              <p:spPr>
                <a:xfrm>
                  <a:off x="450479" y="3441009"/>
                  <a:ext cx="4946462" cy="2707769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ВЫПЛАТА </a:t>
                  </a:r>
                </a:p>
                <a:p>
                  <a:pPr lvl="0" algn="ctr"/>
                  <a:endParaRPr lang="ru-RU" sz="500" dirty="0">
                    <a:solidFill>
                      <a:prstClr val="black"/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3200" b="1" dirty="0">
                      <a:solidFill>
                        <a:srgbClr val="C00000"/>
                      </a:solidFill>
                      <a:latin typeface="Arial Black" panose="020B0A04020102020204" pitchFamily="34" charset="0"/>
                    </a:rPr>
                    <a:t>805 тысяч рублей </a:t>
                  </a:r>
                </a:p>
                <a:p>
                  <a:pPr lvl="0" algn="ctr"/>
                  <a:endParaRPr lang="ru-RU" sz="1200" b="1" dirty="0">
                    <a:solidFill>
                      <a:srgbClr val="C00000"/>
                    </a:solidFill>
                    <a:latin typeface="Arial Black" panose="020B0A04020102020204" pitchFamily="34" charset="0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при заключении контракта,</a:t>
                  </a:r>
                </a:p>
                <a:p>
                  <a:pPr lvl="0" algn="ctr"/>
                  <a:endParaRPr lang="ru-RU" sz="2800" dirty="0">
                    <a:solidFill>
                      <a:prstClr val="black"/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далее от </a:t>
                  </a:r>
                  <a:r>
                    <a:rPr lang="ru-RU" sz="2800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210 000 </a:t>
                  </a:r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рублей</a:t>
                  </a: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ЕЖЕМЕСЯЧНО</a:t>
                  </a:r>
                </a:p>
              </p:txBody>
            </p:sp>
            <p:cxnSp>
              <p:nvCxnSpPr>
                <p:cNvPr id="502" name="Прямая соединительная линия 501"/>
                <p:cNvCxnSpPr/>
                <p:nvPr/>
              </p:nvCxnSpPr>
              <p:spPr>
                <a:xfrm flipV="1">
                  <a:off x="176854" y="6406306"/>
                  <a:ext cx="5493696" cy="393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Группа 6"/>
                <p:cNvGrpSpPr/>
                <p:nvPr/>
              </p:nvGrpSpPr>
              <p:grpSpPr>
                <a:xfrm>
                  <a:off x="6994480" y="7553236"/>
                  <a:ext cx="4566961" cy="1811216"/>
                  <a:chOff x="6756115" y="7695834"/>
                  <a:chExt cx="4566961" cy="1811216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56115" y="7695834"/>
                    <a:ext cx="4428391" cy="1811216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400" u="sng" dirty="0">
                        <a:solidFill>
                          <a:srgbClr val="FF0000"/>
                        </a:solidFill>
                        <a:latin typeface="a_RubricaCn" panose="020B0706030502050204" pitchFamily="34" charset="-52"/>
                      </a:rPr>
                      <a:t>ТРЕБОВАНИЯ</a:t>
                    </a:r>
                    <a:r>
                      <a:rPr lang="ru-RU" sz="2000" u="sng" dirty="0">
                        <a:solidFill>
                          <a:srgbClr val="FF0000"/>
                        </a:solidFill>
                        <a:latin typeface="a_RubricaCn" panose="020B0706030502050204" pitchFamily="34" charset="-52"/>
                      </a:rPr>
                      <a:t>:</a:t>
                    </a: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возраст 18-30 лет</a:t>
                    </a: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хорошая физическая подготовка</a:t>
                    </a:r>
                  </a:p>
                  <a:p>
                    <a:endParaRPr lang="ru-RU" sz="1200" b="1" dirty="0">
                      <a:latin typeface="Arial Narrow" panose="020B0606020202030204" pitchFamily="34" charset="0"/>
                    </a:endParaRP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НАЛИЧИЕ СРОЧНОЙ СЛУЖБЫ </a:t>
                    </a:r>
                  </a:p>
                  <a:p>
                    <a:pPr algn="ctr"/>
                    <a:r>
                      <a:rPr lang="ru-RU" sz="2800" b="1" u="sng" dirty="0">
                        <a:latin typeface="Arial Black" panose="020B0A04020102020204" pitchFamily="34" charset="0"/>
                      </a:rPr>
                      <a:t>НЕ ОБЯЗАТЕЛЬНО</a:t>
                    </a:r>
                  </a:p>
                </p:txBody>
              </p:sp>
              <p:cxnSp>
                <p:nvCxnSpPr>
                  <p:cNvPr id="404" name="Прямая соединительная линия 403"/>
                  <p:cNvCxnSpPr/>
                  <p:nvPr/>
                </p:nvCxnSpPr>
                <p:spPr>
                  <a:xfrm flipV="1">
                    <a:off x="7760726" y="8439150"/>
                    <a:ext cx="3562350" cy="10696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986584" y="246172"/>
                  <a:ext cx="4624075" cy="498600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ru-RU" sz="2400" b="1" u="sng" dirty="0">
                      <a:solidFill>
                        <a:schemeClr val="accent2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Военная служба по контракту</a:t>
                  </a:r>
                  <a:endPara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</p:txBody>
            </p:sp>
            <p:sp>
              <p:nvSpPr>
                <p:cNvPr id="508" name="TextBox 507"/>
                <p:cNvSpPr txBox="1"/>
                <p:nvPr/>
              </p:nvSpPr>
              <p:spPr>
                <a:xfrm>
                  <a:off x="568868" y="15229728"/>
                  <a:ext cx="5688889" cy="509954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ru-RU" sz="3200" b="1" u="sng" dirty="0">
                      <a:latin typeface="a_RubricaCn" panose="020B0706030502050204" pitchFamily="34" charset="-52"/>
                    </a:rPr>
                    <a:t>ТЕЛЕФОН</a:t>
                  </a:r>
                  <a:r>
                    <a:rPr lang="ru-RU" sz="3200" b="1" dirty="0">
                      <a:latin typeface="a_RubricaCn" panose="020B0706030502050204" pitchFamily="34" charset="-52"/>
                    </a:rPr>
                    <a:t> +</a:t>
                  </a:r>
                  <a:r>
                    <a:rPr lang="ru-RU" sz="3200" b="1" dirty="0">
                      <a:latin typeface="Arial Black" panose="020B0A04020102020204" pitchFamily="34" charset="0"/>
                    </a:rPr>
                    <a:t>7 968 224-19-45</a:t>
                  </a:r>
                  <a:endParaRPr lang="ru-RU" sz="3200" dirty="0"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94" name="Группа 93"/>
                <p:cNvGrpSpPr/>
                <p:nvPr/>
              </p:nvGrpSpPr>
              <p:grpSpPr>
                <a:xfrm>
                  <a:off x="117268" y="7958968"/>
                  <a:ext cx="7009397" cy="2129820"/>
                  <a:chOff x="117268" y="7958968"/>
                  <a:chExt cx="7009397" cy="2129820"/>
                </a:xfrm>
              </p:grpSpPr>
              <p:sp>
                <p:nvSpPr>
                  <p:cNvPr id="946" name="Овал 945"/>
                  <p:cNvSpPr/>
                  <p:nvPr/>
                </p:nvSpPr>
                <p:spPr>
                  <a:xfrm rot="20676122">
                    <a:off x="3073760" y="8072544"/>
                    <a:ext cx="2677452" cy="1744808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4" name="Овал 943"/>
                  <p:cNvSpPr/>
                  <p:nvPr/>
                </p:nvSpPr>
                <p:spPr>
                  <a:xfrm>
                    <a:off x="117268" y="9198104"/>
                    <a:ext cx="2077047" cy="89068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" name="Овал 90"/>
                  <p:cNvSpPr/>
                  <p:nvPr/>
                </p:nvSpPr>
                <p:spPr>
                  <a:xfrm>
                    <a:off x="240376" y="7958968"/>
                    <a:ext cx="1339567" cy="11776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09" name="Group 3492"/>
                  <p:cNvGrpSpPr>
                    <a:grpSpLocks noChangeAspect="1"/>
                  </p:cNvGrpSpPr>
                  <p:nvPr/>
                </p:nvGrpSpPr>
                <p:grpSpPr bwMode="auto">
                  <a:xfrm rot="1296708">
                    <a:off x="358115" y="8111919"/>
                    <a:ext cx="1098096" cy="702128"/>
                    <a:chOff x="0" y="0"/>
                    <a:chExt cx="1828" cy="1182"/>
                  </a:xfrm>
                </p:grpSpPr>
                <p:grpSp>
                  <p:nvGrpSpPr>
                    <p:cNvPr id="510" name="Group 34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1828" cy="1182"/>
                      <a:chOff x="0" y="0"/>
                      <a:chExt cx="1828" cy="1182"/>
                    </a:xfrm>
                  </p:grpSpPr>
                  <p:sp>
                    <p:nvSpPr>
                      <p:cNvPr id="512" name="Freeform 34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828" cy="1182"/>
                      </a:xfrm>
                      <a:custGeom>
                        <a:avLst/>
                        <a:gdLst>
                          <a:gd name="T0" fmla="*/ 108 w 1828"/>
                          <a:gd name="T1" fmla="*/ 455 h 1182"/>
                          <a:gd name="T2" fmla="*/ 406 w 1828"/>
                          <a:gd name="T3" fmla="*/ 627 h 1182"/>
                          <a:gd name="T4" fmla="*/ 316 w 1828"/>
                          <a:gd name="T5" fmla="*/ 654 h 1182"/>
                          <a:gd name="T6" fmla="*/ 200 w 1828"/>
                          <a:gd name="T7" fmla="*/ 708 h 1182"/>
                          <a:gd name="T8" fmla="*/ 62 w 1828"/>
                          <a:gd name="T9" fmla="*/ 835 h 1182"/>
                          <a:gd name="T10" fmla="*/ 118 w 1828"/>
                          <a:gd name="T11" fmla="*/ 861 h 1182"/>
                          <a:gd name="T12" fmla="*/ 440 w 1828"/>
                          <a:gd name="T13" fmla="*/ 712 h 1182"/>
                          <a:gd name="T14" fmla="*/ 348 w 1828"/>
                          <a:gd name="T15" fmla="*/ 763 h 1182"/>
                          <a:gd name="T16" fmla="*/ 56 w 1828"/>
                          <a:gd name="T17" fmla="*/ 1041 h 1182"/>
                          <a:gd name="T18" fmla="*/ 0 w 1828"/>
                          <a:gd name="T19" fmla="*/ 1143 h 1182"/>
                          <a:gd name="T20" fmla="*/ 70 w 1828"/>
                          <a:gd name="T21" fmla="*/ 1182 h 1182"/>
                          <a:gd name="T22" fmla="*/ 800 w 1828"/>
                          <a:gd name="T23" fmla="*/ 824 h 1182"/>
                          <a:gd name="T24" fmla="*/ 1040 w 1828"/>
                          <a:gd name="T25" fmla="*/ 871 h 1182"/>
                          <a:gd name="T26" fmla="*/ 1136 w 1828"/>
                          <a:gd name="T27" fmla="*/ 901 h 1182"/>
                          <a:gd name="T28" fmla="*/ 1290 w 1828"/>
                          <a:gd name="T29" fmla="*/ 814 h 1182"/>
                          <a:gd name="T30" fmla="*/ 1246 w 1828"/>
                          <a:gd name="T31" fmla="*/ 799 h 1182"/>
                          <a:gd name="T32" fmla="*/ 1258 w 1828"/>
                          <a:gd name="T33" fmla="*/ 786 h 1182"/>
                          <a:gd name="T34" fmla="*/ 1442 w 1828"/>
                          <a:gd name="T35" fmla="*/ 829 h 1182"/>
                          <a:gd name="T36" fmla="*/ 1594 w 1828"/>
                          <a:gd name="T37" fmla="*/ 854 h 1182"/>
                          <a:gd name="T38" fmla="*/ 1738 w 1828"/>
                          <a:gd name="T39" fmla="*/ 859 h 1182"/>
                          <a:gd name="T40" fmla="*/ 1808 w 1828"/>
                          <a:gd name="T41" fmla="*/ 839 h 1182"/>
                          <a:gd name="T42" fmla="*/ 1828 w 1828"/>
                          <a:gd name="T43" fmla="*/ 822 h 1182"/>
                          <a:gd name="T44" fmla="*/ 1818 w 1828"/>
                          <a:gd name="T45" fmla="*/ 795 h 1182"/>
                          <a:gd name="T46" fmla="*/ 1798 w 1828"/>
                          <a:gd name="T47" fmla="*/ 754 h 1182"/>
                          <a:gd name="T48" fmla="*/ 1754 w 1828"/>
                          <a:gd name="T49" fmla="*/ 725 h 1182"/>
                          <a:gd name="T50" fmla="*/ 1642 w 1828"/>
                          <a:gd name="T51" fmla="*/ 657 h 1182"/>
                          <a:gd name="T52" fmla="*/ 1532 w 1828"/>
                          <a:gd name="T53" fmla="*/ 618 h 1182"/>
                          <a:gd name="T54" fmla="*/ 1466 w 1828"/>
                          <a:gd name="T55" fmla="*/ 580 h 1182"/>
                          <a:gd name="T56" fmla="*/ 1452 w 1828"/>
                          <a:gd name="T57" fmla="*/ 576 h 1182"/>
                          <a:gd name="T58" fmla="*/ 1482 w 1828"/>
                          <a:gd name="T59" fmla="*/ 495 h 1182"/>
                          <a:gd name="T60" fmla="*/ 1388 w 1828"/>
                          <a:gd name="T61" fmla="*/ 470 h 1182"/>
                          <a:gd name="T62" fmla="*/ 1282 w 1828"/>
                          <a:gd name="T63" fmla="*/ 431 h 1182"/>
                          <a:gd name="T64" fmla="*/ 1448 w 1828"/>
                          <a:gd name="T65" fmla="*/ 66 h 1182"/>
                          <a:gd name="T66" fmla="*/ 1362 w 1828"/>
                          <a:gd name="T67" fmla="*/ 49 h 1182"/>
                          <a:gd name="T68" fmla="*/ 1244 w 1828"/>
                          <a:gd name="T69" fmla="*/ 98 h 1182"/>
                          <a:gd name="T70" fmla="*/ 1098 w 1828"/>
                          <a:gd name="T71" fmla="*/ 187 h 1182"/>
                          <a:gd name="T72" fmla="*/ 872 w 1828"/>
                          <a:gd name="T73" fmla="*/ 348 h 1182"/>
                          <a:gd name="T74" fmla="*/ 948 w 1828"/>
                          <a:gd name="T75" fmla="*/ 202 h 1182"/>
                          <a:gd name="T76" fmla="*/ 880 w 1828"/>
                          <a:gd name="T77" fmla="*/ 196 h 1182"/>
                          <a:gd name="T78" fmla="*/ 842 w 1828"/>
                          <a:gd name="T79" fmla="*/ 229 h 1182"/>
                          <a:gd name="T80" fmla="*/ 772 w 1828"/>
                          <a:gd name="T81" fmla="*/ 0 h 1182"/>
                          <a:gd name="T82" fmla="*/ 700 w 1828"/>
                          <a:gd name="T83" fmla="*/ 2 h 1182"/>
                          <a:gd name="T84" fmla="*/ 676 w 1828"/>
                          <a:gd name="T85" fmla="*/ 399 h 1182"/>
                          <a:gd name="T86" fmla="*/ 652 w 1828"/>
                          <a:gd name="T87" fmla="*/ 423 h 1182"/>
                          <a:gd name="T88" fmla="*/ 628 w 1828"/>
                          <a:gd name="T89" fmla="*/ 444 h 1182"/>
                          <a:gd name="T90" fmla="*/ 612 w 1828"/>
                          <a:gd name="T91" fmla="*/ 468 h 1182"/>
                          <a:gd name="T92" fmla="*/ 598 w 1828"/>
                          <a:gd name="T93" fmla="*/ 489 h 1182"/>
                          <a:gd name="T94" fmla="*/ 582 w 1828"/>
                          <a:gd name="T95" fmla="*/ 501 h 1182"/>
                          <a:gd name="T96" fmla="*/ 554 w 1828"/>
                          <a:gd name="T97" fmla="*/ 510 h 1182"/>
                          <a:gd name="T98" fmla="*/ 522 w 1828"/>
                          <a:gd name="T99" fmla="*/ 525 h 1182"/>
                          <a:gd name="T100" fmla="*/ 494 w 1828"/>
                          <a:gd name="T101" fmla="*/ 546 h 1182"/>
                          <a:gd name="T102" fmla="*/ 472 w 1828"/>
                          <a:gd name="T103" fmla="*/ 589 h 1182"/>
                          <a:gd name="T104" fmla="*/ 452 w 1828"/>
                          <a:gd name="T105" fmla="*/ 604 h 1182"/>
                          <a:gd name="T106" fmla="*/ 162 w 1828"/>
                          <a:gd name="T107" fmla="*/ 465 h 1182"/>
                          <a:gd name="T108" fmla="*/ 108 w 1828"/>
                          <a:gd name="T109" fmla="*/ 455 h 1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1828" h="1182">
                            <a:moveTo>
                              <a:pt x="108" y="455"/>
                            </a:moveTo>
                            <a:lnTo>
                              <a:pt x="406" y="627"/>
                            </a:lnTo>
                            <a:lnTo>
                              <a:pt x="316" y="654"/>
                            </a:lnTo>
                            <a:lnTo>
                              <a:pt x="200" y="708"/>
                            </a:lnTo>
                            <a:lnTo>
                              <a:pt x="62" y="835"/>
                            </a:lnTo>
                            <a:lnTo>
                              <a:pt x="118" y="861"/>
                            </a:lnTo>
                            <a:lnTo>
                              <a:pt x="440" y="712"/>
                            </a:lnTo>
                            <a:lnTo>
                              <a:pt x="348" y="763"/>
                            </a:lnTo>
                            <a:lnTo>
                              <a:pt x="56" y="1041"/>
                            </a:lnTo>
                            <a:lnTo>
                              <a:pt x="0" y="1143"/>
                            </a:lnTo>
                            <a:lnTo>
                              <a:pt x="70" y="1182"/>
                            </a:lnTo>
                            <a:lnTo>
                              <a:pt x="800" y="824"/>
                            </a:lnTo>
                            <a:lnTo>
                              <a:pt x="1040" y="871"/>
                            </a:lnTo>
                            <a:lnTo>
                              <a:pt x="1136" y="901"/>
                            </a:lnTo>
                            <a:lnTo>
                              <a:pt x="1290" y="814"/>
                            </a:lnTo>
                            <a:lnTo>
                              <a:pt x="1246" y="799"/>
                            </a:lnTo>
                            <a:lnTo>
                              <a:pt x="1258" y="786"/>
                            </a:lnTo>
                            <a:lnTo>
                              <a:pt x="1442" y="829"/>
                            </a:lnTo>
                            <a:lnTo>
                              <a:pt x="1594" y="854"/>
                            </a:lnTo>
                            <a:lnTo>
                              <a:pt x="1738" y="859"/>
                            </a:lnTo>
                            <a:lnTo>
                              <a:pt x="1808" y="839"/>
                            </a:lnTo>
                            <a:lnTo>
                              <a:pt x="1828" y="822"/>
                            </a:lnTo>
                            <a:lnTo>
                              <a:pt x="1818" y="795"/>
                            </a:lnTo>
                            <a:lnTo>
                              <a:pt x="1798" y="754"/>
                            </a:lnTo>
                            <a:lnTo>
                              <a:pt x="1754" y="725"/>
                            </a:lnTo>
                            <a:lnTo>
                              <a:pt x="1642" y="657"/>
                            </a:lnTo>
                            <a:lnTo>
                              <a:pt x="1532" y="618"/>
                            </a:lnTo>
                            <a:lnTo>
                              <a:pt x="1466" y="580"/>
                            </a:lnTo>
                            <a:lnTo>
                              <a:pt x="1452" y="576"/>
                            </a:lnTo>
                            <a:lnTo>
                              <a:pt x="1482" y="495"/>
                            </a:lnTo>
                            <a:lnTo>
                              <a:pt x="1388" y="470"/>
                            </a:lnTo>
                            <a:lnTo>
                              <a:pt x="1282" y="431"/>
                            </a:lnTo>
                            <a:lnTo>
                              <a:pt x="1448" y="66"/>
                            </a:lnTo>
                            <a:lnTo>
                              <a:pt x="1362" y="49"/>
                            </a:lnTo>
                            <a:lnTo>
                              <a:pt x="1244" y="98"/>
                            </a:lnTo>
                            <a:lnTo>
                              <a:pt x="1098" y="187"/>
                            </a:lnTo>
                            <a:lnTo>
                              <a:pt x="872" y="348"/>
                            </a:lnTo>
                            <a:lnTo>
                              <a:pt x="948" y="202"/>
                            </a:lnTo>
                            <a:lnTo>
                              <a:pt x="880" y="196"/>
                            </a:lnTo>
                            <a:lnTo>
                              <a:pt x="842" y="229"/>
                            </a:lnTo>
                            <a:lnTo>
                              <a:pt x="772" y="0"/>
                            </a:lnTo>
                            <a:lnTo>
                              <a:pt x="700" y="2"/>
                            </a:lnTo>
                            <a:lnTo>
                              <a:pt x="676" y="399"/>
                            </a:lnTo>
                            <a:lnTo>
                              <a:pt x="652" y="423"/>
                            </a:lnTo>
                            <a:lnTo>
                              <a:pt x="628" y="444"/>
                            </a:lnTo>
                            <a:lnTo>
                              <a:pt x="612" y="468"/>
                            </a:lnTo>
                            <a:lnTo>
                              <a:pt x="598" y="489"/>
                            </a:lnTo>
                            <a:lnTo>
                              <a:pt x="582" y="501"/>
                            </a:lnTo>
                            <a:lnTo>
                              <a:pt x="554" y="510"/>
                            </a:lnTo>
                            <a:lnTo>
                              <a:pt x="522" y="525"/>
                            </a:lnTo>
                            <a:lnTo>
                              <a:pt x="494" y="546"/>
                            </a:lnTo>
                            <a:lnTo>
                              <a:pt x="472" y="589"/>
                            </a:lnTo>
                            <a:lnTo>
                              <a:pt x="452" y="604"/>
                            </a:lnTo>
                            <a:lnTo>
                              <a:pt x="162" y="465"/>
                            </a:lnTo>
                            <a:lnTo>
                              <a:pt x="108" y="455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99CCFF" mc:Ignorable="a14" a14:legacySpreadsheetColorIndex="44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3" name="Line 34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62" y="467"/>
                        <a:ext cx="408" cy="20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4" name="Line 34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842" y="229"/>
                        <a:ext cx="32" cy="1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5" name="Freeform 34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4" y="627"/>
                        <a:ext cx="132" cy="32"/>
                      </a:xfrm>
                      <a:custGeom>
                        <a:avLst/>
                        <a:gdLst>
                          <a:gd name="T0" fmla="*/ 0 w 132"/>
                          <a:gd name="T1" fmla="*/ 0 h 32"/>
                          <a:gd name="T2" fmla="*/ 38 w 132"/>
                          <a:gd name="T3" fmla="*/ 13 h 32"/>
                          <a:gd name="T4" fmla="*/ 86 w 132"/>
                          <a:gd name="T5" fmla="*/ 25 h 32"/>
                          <a:gd name="T6" fmla="*/ 112 w 132"/>
                          <a:gd name="T7" fmla="*/ 32 h 32"/>
                          <a:gd name="T8" fmla="*/ 132 w 132"/>
                          <a:gd name="T9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32" h="32">
                            <a:moveTo>
                              <a:pt x="0" y="0"/>
                            </a:moveTo>
                            <a:lnTo>
                              <a:pt x="38" y="13"/>
                            </a:lnTo>
                            <a:lnTo>
                              <a:pt x="86" y="25"/>
                            </a:lnTo>
                            <a:lnTo>
                              <a:pt x="112" y="32"/>
                            </a:lnTo>
                            <a:lnTo>
                              <a:pt x="132" y="32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6" name="Freeform 34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0" y="610"/>
                        <a:ext cx="162" cy="68"/>
                      </a:xfrm>
                      <a:custGeom>
                        <a:avLst/>
                        <a:gdLst>
                          <a:gd name="T0" fmla="*/ 0 w 162"/>
                          <a:gd name="T1" fmla="*/ 17 h 68"/>
                          <a:gd name="T2" fmla="*/ 22 w 162"/>
                          <a:gd name="T3" fmla="*/ 47 h 68"/>
                          <a:gd name="T4" fmla="*/ 56 w 162"/>
                          <a:gd name="T5" fmla="*/ 66 h 68"/>
                          <a:gd name="T6" fmla="*/ 96 w 162"/>
                          <a:gd name="T7" fmla="*/ 68 h 68"/>
                          <a:gd name="T8" fmla="*/ 144 w 162"/>
                          <a:gd name="T9" fmla="*/ 64 h 68"/>
                          <a:gd name="T10" fmla="*/ 162 w 162"/>
                          <a:gd name="T11" fmla="*/ 53 h 68"/>
                          <a:gd name="T12" fmla="*/ 138 w 162"/>
                          <a:gd name="T13" fmla="*/ 36 h 68"/>
                          <a:gd name="T14" fmla="*/ 104 w 162"/>
                          <a:gd name="T15" fmla="*/ 23 h 68"/>
                          <a:gd name="T16" fmla="*/ 72 w 162"/>
                          <a:gd name="T17" fmla="*/ 8 h 68"/>
                          <a:gd name="T18" fmla="*/ 60 w 162"/>
                          <a:gd name="T19" fmla="*/ 0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62" h="68">
                            <a:moveTo>
                              <a:pt x="0" y="17"/>
                            </a:moveTo>
                            <a:lnTo>
                              <a:pt x="22" y="47"/>
                            </a:lnTo>
                            <a:lnTo>
                              <a:pt x="56" y="66"/>
                            </a:lnTo>
                            <a:lnTo>
                              <a:pt x="96" y="68"/>
                            </a:lnTo>
                            <a:lnTo>
                              <a:pt x="144" y="64"/>
                            </a:lnTo>
                            <a:lnTo>
                              <a:pt x="162" y="53"/>
                            </a:lnTo>
                            <a:lnTo>
                              <a:pt x="138" y="36"/>
                            </a:lnTo>
                            <a:lnTo>
                              <a:pt x="104" y="23"/>
                            </a:lnTo>
                            <a:lnTo>
                              <a:pt x="72" y="8"/>
                            </a:lnTo>
                            <a:lnTo>
                              <a:pt x="6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7" name="Freeform 34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8" y="591"/>
                        <a:ext cx="452" cy="142"/>
                      </a:xfrm>
                      <a:custGeom>
                        <a:avLst/>
                        <a:gdLst>
                          <a:gd name="T0" fmla="*/ 0 w 452"/>
                          <a:gd name="T1" fmla="*/ 0 h 142"/>
                          <a:gd name="T2" fmla="*/ 70 w 452"/>
                          <a:gd name="T3" fmla="*/ 30 h 142"/>
                          <a:gd name="T4" fmla="*/ 148 w 452"/>
                          <a:gd name="T5" fmla="*/ 63 h 142"/>
                          <a:gd name="T6" fmla="*/ 202 w 452"/>
                          <a:gd name="T7" fmla="*/ 66 h 142"/>
                          <a:gd name="T8" fmla="*/ 266 w 452"/>
                          <a:gd name="T9" fmla="*/ 80 h 142"/>
                          <a:gd name="T10" fmla="*/ 370 w 452"/>
                          <a:gd name="T11" fmla="*/ 104 h 142"/>
                          <a:gd name="T12" fmla="*/ 428 w 452"/>
                          <a:gd name="T13" fmla="*/ 134 h 142"/>
                          <a:gd name="T14" fmla="*/ 452 w 452"/>
                          <a:gd name="T15" fmla="*/ 142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52" h="142">
                            <a:moveTo>
                              <a:pt x="0" y="0"/>
                            </a:moveTo>
                            <a:lnTo>
                              <a:pt x="70" y="30"/>
                            </a:lnTo>
                            <a:lnTo>
                              <a:pt x="148" y="63"/>
                            </a:lnTo>
                            <a:lnTo>
                              <a:pt x="202" y="66"/>
                            </a:lnTo>
                            <a:lnTo>
                              <a:pt x="266" y="80"/>
                            </a:lnTo>
                            <a:lnTo>
                              <a:pt x="370" y="104"/>
                            </a:lnTo>
                            <a:lnTo>
                              <a:pt x="428" y="134"/>
                            </a:lnTo>
                            <a:lnTo>
                              <a:pt x="452" y="142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8" name="Freeform 34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60" y="516"/>
                        <a:ext cx="334" cy="153"/>
                      </a:xfrm>
                      <a:custGeom>
                        <a:avLst/>
                        <a:gdLst>
                          <a:gd name="T0" fmla="*/ 26 w 334"/>
                          <a:gd name="T1" fmla="*/ 2 h 153"/>
                          <a:gd name="T2" fmla="*/ 0 w 334"/>
                          <a:gd name="T3" fmla="*/ 13 h 153"/>
                          <a:gd name="T4" fmla="*/ 6 w 334"/>
                          <a:gd name="T5" fmla="*/ 79 h 153"/>
                          <a:gd name="T6" fmla="*/ 26 w 334"/>
                          <a:gd name="T7" fmla="*/ 100 h 153"/>
                          <a:gd name="T8" fmla="*/ 136 w 334"/>
                          <a:gd name="T9" fmla="*/ 145 h 153"/>
                          <a:gd name="T10" fmla="*/ 186 w 334"/>
                          <a:gd name="T11" fmla="*/ 153 h 153"/>
                          <a:gd name="T12" fmla="*/ 286 w 334"/>
                          <a:gd name="T13" fmla="*/ 149 h 153"/>
                          <a:gd name="T14" fmla="*/ 324 w 334"/>
                          <a:gd name="T15" fmla="*/ 136 h 153"/>
                          <a:gd name="T16" fmla="*/ 322 w 334"/>
                          <a:gd name="T17" fmla="*/ 119 h 153"/>
                          <a:gd name="T18" fmla="*/ 334 w 334"/>
                          <a:gd name="T19" fmla="*/ 102 h 153"/>
                          <a:gd name="T20" fmla="*/ 300 w 334"/>
                          <a:gd name="T21" fmla="*/ 71 h 153"/>
                          <a:gd name="T22" fmla="*/ 258 w 334"/>
                          <a:gd name="T23" fmla="*/ 41 h 153"/>
                          <a:gd name="T24" fmla="*/ 200 w 334"/>
                          <a:gd name="T25" fmla="*/ 13 h 153"/>
                          <a:gd name="T26" fmla="*/ 144 w 334"/>
                          <a:gd name="T27" fmla="*/ 0 h 153"/>
                          <a:gd name="T28" fmla="*/ 26 w 334"/>
                          <a:gd name="T29" fmla="*/ 2 h 1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34" h="153">
                            <a:moveTo>
                              <a:pt x="26" y="2"/>
                            </a:moveTo>
                            <a:lnTo>
                              <a:pt x="0" y="13"/>
                            </a:lnTo>
                            <a:lnTo>
                              <a:pt x="6" y="79"/>
                            </a:lnTo>
                            <a:lnTo>
                              <a:pt x="26" y="100"/>
                            </a:lnTo>
                            <a:lnTo>
                              <a:pt x="136" y="145"/>
                            </a:lnTo>
                            <a:lnTo>
                              <a:pt x="186" y="153"/>
                            </a:lnTo>
                            <a:lnTo>
                              <a:pt x="286" y="149"/>
                            </a:lnTo>
                            <a:lnTo>
                              <a:pt x="324" y="136"/>
                            </a:lnTo>
                            <a:lnTo>
                              <a:pt x="322" y="119"/>
                            </a:lnTo>
                            <a:lnTo>
                              <a:pt x="334" y="102"/>
                            </a:lnTo>
                            <a:lnTo>
                              <a:pt x="300" y="71"/>
                            </a:lnTo>
                            <a:lnTo>
                              <a:pt x="258" y="41"/>
                            </a:lnTo>
                            <a:lnTo>
                              <a:pt x="200" y="13"/>
                            </a:lnTo>
                            <a:lnTo>
                              <a:pt x="144" y="0"/>
                            </a:lnTo>
                            <a:lnTo>
                              <a:pt x="26" y="2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CCFFFF" mc:Ignorable="a14" a14:legacySpreadsheetColorIndex="41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9" name="Freeform 34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0" y="476"/>
                        <a:ext cx="874" cy="98"/>
                      </a:xfrm>
                      <a:custGeom>
                        <a:avLst/>
                        <a:gdLst>
                          <a:gd name="T0" fmla="*/ 874 w 874"/>
                          <a:gd name="T1" fmla="*/ 98 h 98"/>
                          <a:gd name="T2" fmla="*/ 856 w 874"/>
                          <a:gd name="T3" fmla="*/ 89 h 98"/>
                          <a:gd name="T4" fmla="*/ 798 w 874"/>
                          <a:gd name="T5" fmla="*/ 55 h 98"/>
                          <a:gd name="T6" fmla="*/ 738 w 874"/>
                          <a:gd name="T7" fmla="*/ 32 h 98"/>
                          <a:gd name="T8" fmla="*/ 642 w 874"/>
                          <a:gd name="T9" fmla="*/ 25 h 98"/>
                          <a:gd name="T10" fmla="*/ 584 w 874"/>
                          <a:gd name="T11" fmla="*/ 36 h 98"/>
                          <a:gd name="T12" fmla="*/ 512 w 874"/>
                          <a:gd name="T13" fmla="*/ 45 h 98"/>
                          <a:gd name="T14" fmla="*/ 432 w 874"/>
                          <a:gd name="T15" fmla="*/ 45 h 98"/>
                          <a:gd name="T16" fmla="*/ 376 w 874"/>
                          <a:gd name="T17" fmla="*/ 45 h 98"/>
                          <a:gd name="T18" fmla="*/ 300 w 874"/>
                          <a:gd name="T19" fmla="*/ 28 h 98"/>
                          <a:gd name="T20" fmla="*/ 244 w 874"/>
                          <a:gd name="T21" fmla="*/ 21 h 98"/>
                          <a:gd name="T22" fmla="*/ 208 w 874"/>
                          <a:gd name="T23" fmla="*/ 21 h 98"/>
                          <a:gd name="T24" fmla="*/ 172 w 874"/>
                          <a:gd name="T25" fmla="*/ 19 h 98"/>
                          <a:gd name="T26" fmla="*/ 112 w 874"/>
                          <a:gd name="T27" fmla="*/ 8 h 98"/>
                          <a:gd name="T28" fmla="*/ 78 w 874"/>
                          <a:gd name="T29" fmla="*/ 4 h 98"/>
                          <a:gd name="T30" fmla="*/ 32 w 874"/>
                          <a:gd name="T31" fmla="*/ 0 h 98"/>
                          <a:gd name="T32" fmla="*/ 0 w 874"/>
                          <a:gd name="T33" fmla="*/ 25 h 98"/>
                          <a:gd name="T34" fmla="*/ 90 w 874"/>
                          <a:gd name="T35" fmla="*/ 43 h 98"/>
                          <a:gd name="T36" fmla="*/ 156 w 874"/>
                          <a:gd name="T37" fmla="*/ 57 h 98"/>
                          <a:gd name="T38" fmla="*/ 210 w 874"/>
                          <a:gd name="T39" fmla="*/ 62 h 98"/>
                          <a:gd name="T40" fmla="*/ 278 w 874"/>
                          <a:gd name="T41" fmla="*/ 77 h 98"/>
                          <a:gd name="T42" fmla="*/ 332 w 874"/>
                          <a:gd name="T43" fmla="*/ 76 h 98"/>
                          <a:gd name="T44" fmla="*/ 380 w 874"/>
                          <a:gd name="T45" fmla="*/ 83 h 98"/>
                          <a:gd name="T46" fmla="*/ 414 w 874"/>
                          <a:gd name="T47" fmla="*/ 93 h 98"/>
                          <a:gd name="T48" fmla="*/ 432 w 874"/>
                          <a:gd name="T49" fmla="*/ 98 h 98"/>
                          <a:gd name="T50" fmla="*/ 490 w 874"/>
                          <a:gd name="T51" fmla="*/ 98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874" h="98">
                            <a:moveTo>
                              <a:pt x="874" y="98"/>
                            </a:moveTo>
                            <a:lnTo>
                              <a:pt x="856" y="89"/>
                            </a:lnTo>
                            <a:lnTo>
                              <a:pt x="798" y="55"/>
                            </a:lnTo>
                            <a:lnTo>
                              <a:pt x="738" y="32"/>
                            </a:lnTo>
                            <a:lnTo>
                              <a:pt x="642" y="25"/>
                            </a:lnTo>
                            <a:lnTo>
                              <a:pt x="584" y="36"/>
                            </a:lnTo>
                            <a:lnTo>
                              <a:pt x="512" y="45"/>
                            </a:lnTo>
                            <a:lnTo>
                              <a:pt x="432" y="45"/>
                            </a:lnTo>
                            <a:lnTo>
                              <a:pt x="376" y="45"/>
                            </a:lnTo>
                            <a:lnTo>
                              <a:pt x="300" y="28"/>
                            </a:lnTo>
                            <a:lnTo>
                              <a:pt x="244" y="21"/>
                            </a:lnTo>
                            <a:lnTo>
                              <a:pt x="208" y="21"/>
                            </a:lnTo>
                            <a:lnTo>
                              <a:pt x="172" y="19"/>
                            </a:lnTo>
                            <a:lnTo>
                              <a:pt x="112" y="8"/>
                            </a:lnTo>
                            <a:lnTo>
                              <a:pt x="78" y="4"/>
                            </a:lnTo>
                            <a:lnTo>
                              <a:pt x="32" y="0"/>
                            </a:lnTo>
                            <a:lnTo>
                              <a:pt x="0" y="25"/>
                            </a:lnTo>
                            <a:lnTo>
                              <a:pt x="90" y="43"/>
                            </a:lnTo>
                            <a:lnTo>
                              <a:pt x="156" y="57"/>
                            </a:lnTo>
                            <a:lnTo>
                              <a:pt x="210" y="62"/>
                            </a:lnTo>
                            <a:lnTo>
                              <a:pt x="278" y="77"/>
                            </a:lnTo>
                            <a:lnTo>
                              <a:pt x="332" y="76"/>
                            </a:lnTo>
                            <a:lnTo>
                              <a:pt x="380" y="83"/>
                            </a:lnTo>
                            <a:lnTo>
                              <a:pt x="414" y="93"/>
                            </a:lnTo>
                            <a:lnTo>
                              <a:pt x="432" y="98"/>
                            </a:lnTo>
                            <a:lnTo>
                              <a:pt x="490" y="98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0" name="Freeform 34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0" y="495"/>
                        <a:ext cx="42" cy="81"/>
                      </a:xfrm>
                      <a:custGeom>
                        <a:avLst/>
                        <a:gdLst>
                          <a:gd name="T0" fmla="*/ 42 w 42"/>
                          <a:gd name="T1" fmla="*/ 0 h 81"/>
                          <a:gd name="T2" fmla="*/ 0 w 42"/>
                          <a:gd name="T3" fmla="*/ 75 h 81"/>
                          <a:gd name="T4" fmla="*/ 16 w 42"/>
                          <a:gd name="T5" fmla="*/ 81 h 81"/>
                          <a:gd name="T6" fmla="*/ 42 w 42"/>
                          <a:gd name="T7" fmla="*/ 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2" h="81">
                            <a:moveTo>
                              <a:pt x="42" y="0"/>
                            </a:moveTo>
                            <a:lnTo>
                              <a:pt x="0" y="75"/>
                            </a:lnTo>
                            <a:lnTo>
                              <a:pt x="16" y="81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333333" mc:Ignorable="a14" a14:legacySpreadsheetColorIndex="63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1" name="Freeform 34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761"/>
                        <a:ext cx="224" cy="112"/>
                      </a:xfrm>
                      <a:custGeom>
                        <a:avLst/>
                        <a:gdLst>
                          <a:gd name="T0" fmla="*/ 0 w 224"/>
                          <a:gd name="T1" fmla="*/ 112 h 112"/>
                          <a:gd name="T2" fmla="*/ 172 w 224"/>
                          <a:gd name="T3" fmla="*/ 0 h 112"/>
                          <a:gd name="T4" fmla="*/ 224 w 224"/>
                          <a:gd name="T5" fmla="*/ 27 h 112"/>
                          <a:gd name="T6" fmla="*/ 170 w 224"/>
                          <a:gd name="T7" fmla="*/ 2 h 112"/>
                          <a:gd name="T8" fmla="*/ 158 w 224"/>
                          <a:gd name="T9" fmla="*/ 17 h 112"/>
                          <a:gd name="T10" fmla="*/ 212 w 224"/>
                          <a:gd name="T11" fmla="*/ 40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24" h="112">
                            <a:moveTo>
                              <a:pt x="0" y="112"/>
                            </a:moveTo>
                            <a:lnTo>
                              <a:pt x="172" y="0"/>
                            </a:lnTo>
                            <a:lnTo>
                              <a:pt x="224" y="27"/>
                            </a:lnTo>
                            <a:lnTo>
                              <a:pt x="170" y="2"/>
                            </a:lnTo>
                            <a:lnTo>
                              <a:pt x="158" y="17"/>
                            </a:lnTo>
                            <a:lnTo>
                              <a:pt x="212" y="4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2" name="Freeform 34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76" y="795"/>
                        <a:ext cx="208" cy="91"/>
                      </a:xfrm>
                      <a:custGeom>
                        <a:avLst/>
                        <a:gdLst>
                          <a:gd name="T0" fmla="*/ 108 w 208"/>
                          <a:gd name="T1" fmla="*/ 0 h 91"/>
                          <a:gd name="T2" fmla="*/ 208 w 208"/>
                          <a:gd name="T3" fmla="*/ 25 h 91"/>
                          <a:gd name="T4" fmla="*/ 86 w 208"/>
                          <a:gd name="T5" fmla="*/ 91 h 91"/>
                          <a:gd name="T6" fmla="*/ 0 w 208"/>
                          <a:gd name="T7" fmla="*/ 57 h 91"/>
                          <a:gd name="T8" fmla="*/ 108 w 208"/>
                          <a:gd name="T9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8" h="91">
                            <a:moveTo>
                              <a:pt x="108" y="0"/>
                            </a:moveTo>
                            <a:lnTo>
                              <a:pt x="208" y="25"/>
                            </a:lnTo>
                            <a:lnTo>
                              <a:pt x="86" y="91"/>
                            </a:lnTo>
                            <a:lnTo>
                              <a:pt x="0" y="57"/>
                            </a:lnTo>
                            <a:lnTo>
                              <a:pt x="108" y="0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333333" mc:Ignorable="a14" a14:legacySpreadsheetColorIndex="63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3" name="Freeform 34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82" y="395"/>
                        <a:ext cx="306" cy="39"/>
                      </a:xfrm>
                      <a:custGeom>
                        <a:avLst/>
                        <a:gdLst>
                          <a:gd name="T0" fmla="*/ 306 w 306"/>
                          <a:gd name="T1" fmla="*/ 36 h 39"/>
                          <a:gd name="T2" fmla="*/ 276 w 306"/>
                          <a:gd name="T3" fmla="*/ 39 h 39"/>
                          <a:gd name="T4" fmla="*/ 200 w 306"/>
                          <a:gd name="T5" fmla="*/ 22 h 39"/>
                          <a:gd name="T6" fmla="*/ 152 w 306"/>
                          <a:gd name="T7" fmla="*/ 19 h 39"/>
                          <a:gd name="T8" fmla="*/ 72 w 306"/>
                          <a:gd name="T9" fmla="*/ 9 h 39"/>
                          <a:gd name="T10" fmla="*/ 0 w 306"/>
                          <a:gd name="T11" fmla="*/ 0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06" h="39">
                            <a:moveTo>
                              <a:pt x="306" y="36"/>
                            </a:moveTo>
                            <a:lnTo>
                              <a:pt x="276" y="39"/>
                            </a:lnTo>
                            <a:lnTo>
                              <a:pt x="200" y="22"/>
                            </a:lnTo>
                            <a:lnTo>
                              <a:pt x="152" y="19"/>
                            </a:lnTo>
                            <a:lnTo>
                              <a:pt x="72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4" name="Line 34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242" y="57"/>
                        <a:ext cx="166" cy="33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5" name="Freeform 34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" y="757"/>
                        <a:ext cx="800" cy="395"/>
                      </a:xfrm>
                      <a:custGeom>
                        <a:avLst/>
                        <a:gdLst>
                          <a:gd name="T0" fmla="*/ 0 w 800"/>
                          <a:gd name="T1" fmla="*/ 395 h 395"/>
                          <a:gd name="T2" fmla="*/ 688 w 800"/>
                          <a:gd name="T3" fmla="*/ 63 h 395"/>
                          <a:gd name="T4" fmla="*/ 686 w 800"/>
                          <a:gd name="T5" fmla="*/ 48 h 395"/>
                          <a:gd name="T6" fmla="*/ 700 w 800"/>
                          <a:gd name="T7" fmla="*/ 29 h 395"/>
                          <a:gd name="T8" fmla="*/ 738 w 800"/>
                          <a:gd name="T9" fmla="*/ 2 h 395"/>
                          <a:gd name="T10" fmla="*/ 766 w 800"/>
                          <a:gd name="T11" fmla="*/ 0 h 395"/>
                          <a:gd name="T12" fmla="*/ 786 w 800"/>
                          <a:gd name="T13" fmla="*/ 8 h 395"/>
                          <a:gd name="T14" fmla="*/ 796 w 800"/>
                          <a:gd name="T15" fmla="*/ 29 h 395"/>
                          <a:gd name="T16" fmla="*/ 800 w 800"/>
                          <a:gd name="T17" fmla="*/ 51 h 395"/>
                          <a:gd name="T18" fmla="*/ 774 w 800"/>
                          <a:gd name="T19" fmla="*/ 63 h 395"/>
                          <a:gd name="T20" fmla="*/ 718 w 800"/>
                          <a:gd name="T21" fmla="*/ 97 h 395"/>
                          <a:gd name="T22" fmla="*/ 690 w 800"/>
                          <a:gd name="T23" fmla="*/ 67 h 3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800" h="395">
                            <a:moveTo>
                              <a:pt x="0" y="395"/>
                            </a:moveTo>
                            <a:lnTo>
                              <a:pt x="688" y="63"/>
                            </a:lnTo>
                            <a:lnTo>
                              <a:pt x="686" y="48"/>
                            </a:lnTo>
                            <a:lnTo>
                              <a:pt x="700" y="29"/>
                            </a:lnTo>
                            <a:lnTo>
                              <a:pt x="738" y="2"/>
                            </a:lnTo>
                            <a:lnTo>
                              <a:pt x="766" y="0"/>
                            </a:lnTo>
                            <a:lnTo>
                              <a:pt x="786" y="8"/>
                            </a:lnTo>
                            <a:lnTo>
                              <a:pt x="796" y="29"/>
                            </a:lnTo>
                            <a:lnTo>
                              <a:pt x="800" y="51"/>
                            </a:lnTo>
                            <a:lnTo>
                              <a:pt x="774" y="63"/>
                            </a:lnTo>
                            <a:lnTo>
                              <a:pt x="718" y="97"/>
                            </a:lnTo>
                            <a:lnTo>
                              <a:pt x="690" y="67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6" name="Freeform 348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70" y="389"/>
                        <a:ext cx="122" cy="21"/>
                      </a:xfrm>
                      <a:custGeom>
                        <a:avLst/>
                        <a:gdLst>
                          <a:gd name="T0" fmla="*/ 122 w 122"/>
                          <a:gd name="T1" fmla="*/ 15 h 21"/>
                          <a:gd name="T2" fmla="*/ 82 w 122"/>
                          <a:gd name="T3" fmla="*/ 0 h 21"/>
                          <a:gd name="T4" fmla="*/ 20 w 122"/>
                          <a:gd name="T5" fmla="*/ 10 h 21"/>
                          <a:gd name="T6" fmla="*/ 0 w 122"/>
                          <a:gd name="T7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22" h="21">
                            <a:moveTo>
                              <a:pt x="122" y="15"/>
                            </a:moveTo>
                            <a:lnTo>
                              <a:pt x="82" y="0"/>
                            </a:lnTo>
                            <a:lnTo>
                              <a:pt x="20" y="10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7" name="Line 34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74" y="408"/>
                        <a:ext cx="224" cy="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8" name="Line 34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6" y="652"/>
                        <a:ext cx="128" cy="5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9" name="Freeform 34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24" y="733"/>
                        <a:ext cx="282" cy="30"/>
                      </a:xfrm>
                      <a:custGeom>
                        <a:avLst/>
                        <a:gdLst>
                          <a:gd name="T0" fmla="*/ 282 w 282"/>
                          <a:gd name="T1" fmla="*/ 30 h 30"/>
                          <a:gd name="T2" fmla="*/ 214 w 282"/>
                          <a:gd name="T3" fmla="*/ 17 h 30"/>
                          <a:gd name="T4" fmla="*/ 158 w 282"/>
                          <a:gd name="T5" fmla="*/ 9 h 30"/>
                          <a:gd name="T6" fmla="*/ 82 w 282"/>
                          <a:gd name="T7" fmla="*/ 2 h 30"/>
                          <a:gd name="T8" fmla="*/ 40 w 282"/>
                          <a:gd name="T9" fmla="*/ 0 h 30"/>
                          <a:gd name="T10" fmla="*/ 0 w 282"/>
                          <a:gd name="T11" fmla="*/ 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82" h="30">
                            <a:moveTo>
                              <a:pt x="282" y="30"/>
                            </a:moveTo>
                            <a:lnTo>
                              <a:pt x="214" y="17"/>
                            </a:lnTo>
                            <a:lnTo>
                              <a:pt x="158" y="9"/>
                            </a:lnTo>
                            <a:lnTo>
                              <a:pt x="82" y="2"/>
                            </a:ln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11" name="Freeform 34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" y="714"/>
                      <a:ext cx="314" cy="43"/>
                    </a:xfrm>
                    <a:custGeom>
                      <a:avLst/>
                      <a:gdLst>
                        <a:gd name="T0" fmla="*/ 314 w 314"/>
                        <a:gd name="T1" fmla="*/ 43 h 43"/>
                        <a:gd name="T2" fmla="*/ 250 w 314"/>
                        <a:gd name="T3" fmla="*/ 34 h 43"/>
                        <a:gd name="T4" fmla="*/ 190 w 314"/>
                        <a:gd name="T5" fmla="*/ 23 h 43"/>
                        <a:gd name="T6" fmla="*/ 138 w 314"/>
                        <a:gd name="T7" fmla="*/ 25 h 43"/>
                        <a:gd name="T8" fmla="*/ 94 w 314"/>
                        <a:gd name="T9" fmla="*/ 13 h 43"/>
                        <a:gd name="T10" fmla="*/ 0 w 314"/>
                        <a:gd name="T11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14" h="43">
                          <a:moveTo>
                            <a:pt x="314" y="43"/>
                          </a:moveTo>
                          <a:lnTo>
                            <a:pt x="250" y="34"/>
                          </a:lnTo>
                          <a:lnTo>
                            <a:pt x="190" y="23"/>
                          </a:lnTo>
                          <a:lnTo>
                            <a:pt x="138" y="25"/>
                          </a:lnTo>
                          <a:lnTo>
                            <a:pt x="94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rgbClr xmlns:mc="http://schemas.openxmlformats.org/markup-compatibility/2006" xmlns:a14="http://schemas.microsoft.com/office/drawing/2010/main" val="000000" mc:Ignorable="a14" a14:legacySpreadsheetColorIndex="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2" name="Group 5381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91320" y="9342941"/>
                    <a:ext cx="1746002" cy="672517"/>
                    <a:chOff x="0" y="0"/>
                    <a:chExt cx="1439" cy="500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grpSp>
                  <p:nvGrpSpPr>
                    <p:cNvPr id="533" name="Group 5315"/>
                    <p:cNvGrpSpPr>
                      <a:grpSpLocks noChangeAspect="1"/>
                    </p:cNvGrpSpPr>
                    <p:nvPr/>
                  </p:nvGrpSpPr>
                  <p:grpSpPr bwMode="auto">
                    <a:xfrm rot="-296415">
                      <a:off x="1244" y="124"/>
                      <a:ext cx="77" cy="75"/>
                      <a:chOff x="1244" y="124"/>
                      <a:chExt cx="77" cy="75"/>
                    </a:xfrm>
                    <a:grpFill/>
                  </p:grpSpPr>
                  <p:sp>
                    <p:nvSpPr>
                      <p:cNvPr id="641" name="Freeform 53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44" y="124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2" name="Line 5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59" y="168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4" name="Group 5316"/>
                    <p:cNvGrpSpPr>
                      <a:grpSpLocks noChangeAspect="1"/>
                    </p:cNvGrpSpPr>
                    <p:nvPr/>
                  </p:nvGrpSpPr>
                  <p:grpSpPr bwMode="auto">
                    <a:xfrm rot="3314450">
                      <a:off x="1223" y="57"/>
                      <a:ext cx="77" cy="75"/>
                      <a:chOff x="1223" y="57"/>
                      <a:chExt cx="77" cy="75"/>
                    </a:xfrm>
                    <a:grpFill/>
                  </p:grpSpPr>
                  <p:sp>
                    <p:nvSpPr>
                      <p:cNvPr id="639" name="Freeform 53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23" y="57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0" name="Line 53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38" y="101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5" name="Group 5319"/>
                    <p:cNvGrpSpPr>
                      <a:grpSpLocks noChangeAspect="1"/>
                    </p:cNvGrpSpPr>
                    <p:nvPr/>
                  </p:nvGrpSpPr>
                  <p:grpSpPr bwMode="auto">
                    <a:xfrm rot="6903129">
                      <a:off x="1271" y="1"/>
                      <a:ext cx="77" cy="75"/>
                      <a:chOff x="1271" y="1"/>
                      <a:chExt cx="77" cy="75"/>
                    </a:xfrm>
                    <a:grpFill/>
                  </p:grpSpPr>
                  <p:sp>
                    <p:nvSpPr>
                      <p:cNvPr id="637" name="Freeform 53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71" y="1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8" name="Line 5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86" y="45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6" name="Group 532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1344" y="22"/>
                      <a:ext cx="77" cy="75"/>
                      <a:chOff x="1344" y="22"/>
                      <a:chExt cx="77" cy="75"/>
                    </a:xfrm>
                    <a:grpFill/>
                  </p:grpSpPr>
                  <p:sp>
                    <p:nvSpPr>
                      <p:cNvPr id="635" name="Freeform 53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44" y="22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6" name="Line 53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59" y="66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7" name="Group 5327"/>
                    <p:cNvGrpSpPr>
                      <a:grpSpLocks noChangeAspect="1"/>
                    </p:cNvGrpSpPr>
                    <p:nvPr/>
                  </p:nvGrpSpPr>
                  <p:grpSpPr bwMode="auto">
                    <a:xfrm rot="-7558000">
                      <a:off x="1363" y="82"/>
                      <a:ext cx="77" cy="75"/>
                      <a:chOff x="1363" y="82"/>
                      <a:chExt cx="77" cy="75"/>
                    </a:xfrm>
                    <a:grpFill/>
                  </p:grpSpPr>
                  <p:sp>
                    <p:nvSpPr>
                      <p:cNvPr id="633" name="Freeform 53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63" y="82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4" name="Line 53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78" y="126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8" name="Group 5330"/>
                    <p:cNvGrpSpPr>
                      <a:grpSpLocks noChangeAspect="1"/>
                    </p:cNvGrpSpPr>
                    <p:nvPr/>
                  </p:nvGrpSpPr>
                  <p:grpSpPr bwMode="auto">
                    <a:xfrm rot="-4081311">
                      <a:off x="1319" y="137"/>
                      <a:ext cx="77" cy="75"/>
                      <a:chOff x="1319" y="137"/>
                      <a:chExt cx="77" cy="75"/>
                    </a:xfrm>
                    <a:grpFill/>
                  </p:grpSpPr>
                  <p:sp>
                    <p:nvSpPr>
                      <p:cNvPr id="631" name="Freeform 53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19" y="137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2" name="Line 5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34" y="181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39" name="Freeform 5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0" y="51"/>
                      <a:ext cx="1240" cy="332"/>
                    </a:xfrm>
                    <a:custGeom>
                      <a:avLst/>
                      <a:gdLst>
                        <a:gd name="T0" fmla="*/ 62 w 1240"/>
                        <a:gd name="T1" fmla="*/ 313 h 332"/>
                        <a:gd name="T2" fmla="*/ 0 w 1240"/>
                        <a:gd name="T3" fmla="*/ 294 h 332"/>
                        <a:gd name="T4" fmla="*/ 4 w 1240"/>
                        <a:gd name="T5" fmla="*/ 230 h 332"/>
                        <a:gd name="T6" fmla="*/ 59 w 1240"/>
                        <a:gd name="T7" fmla="*/ 220 h 332"/>
                        <a:gd name="T8" fmla="*/ 110 w 1240"/>
                        <a:gd name="T9" fmla="*/ 207 h 332"/>
                        <a:gd name="T10" fmla="*/ 123 w 1240"/>
                        <a:gd name="T11" fmla="*/ 187 h 332"/>
                        <a:gd name="T12" fmla="*/ 288 w 1240"/>
                        <a:gd name="T13" fmla="*/ 119 h 332"/>
                        <a:gd name="T14" fmla="*/ 295 w 1240"/>
                        <a:gd name="T15" fmla="*/ 102 h 332"/>
                        <a:gd name="T16" fmla="*/ 484 w 1240"/>
                        <a:gd name="T17" fmla="*/ 102 h 332"/>
                        <a:gd name="T18" fmla="*/ 730 w 1240"/>
                        <a:gd name="T19" fmla="*/ 199 h 332"/>
                        <a:gd name="T20" fmla="*/ 1067 w 1240"/>
                        <a:gd name="T21" fmla="*/ 209 h 332"/>
                        <a:gd name="T22" fmla="*/ 1123 w 1240"/>
                        <a:gd name="T23" fmla="*/ 81 h 332"/>
                        <a:gd name="T24" fmla="*/ 1164 w 1240"/>
                        <a:gd name="T25" fmla="*/ 0 h 332"/>
                        <a:gd name="T26" fmla="*/ 1240 w 1240"/>
                        <a:gd name="T27" fmla="*/ 0 h 332"/>
                        <a:gd name="T28" fmla="*/ 1187 w 1240"/>
                        <a:gd name="T29" fmla="*/ 161 h 332"/>
                        <a:gd name="T30" fmla="*/ 1169 w 1240"/>
                        <a:gd name="T31" fmla="*/ 197 h 332"/>
                        <a:gd name="T32" fmla="*/ 1139 w 1240"/>
                        <a:gd name="T33" fmla="*/ 220 h 332"/>
                        <a:gd name="T34" fmla="*/ 1140 w 1240"/>
                        <a:gd name="T35" fmla="*/ 293 h 332"/>
                        <a:gd name="T36" fmla="*/ 791 w 1240"/>
                        <a:gd name="T37" fmla="*/ 305 h 332"/>
                        <a:gd name="T38" fmla="*/ 743 w 1240"/>
                        <a:gd name="T39" fmla="*/ 331 h 332"/>
                        <a:gd name="T40" fmla="*/ 640 w 1240"/>
                        <a:gd name="T41" fmla="*/ 332 h 332"/>
                        <a:gd name="T42" fmla="*/ 626 w 1240"/>
                        <a:gd name="T43" fmla="*/ 318 h 332"/>
                        <a:gd name="T44" fmla="*/ 70 w 1240"/>
                        <a:gd name="T45" fmla="*/ 317 h 332"/>
                        <a:gd name="T46" fmla="*/ 62 w 1240"/>
                        <a:gd name="T47" fmla="*/ 313 h 33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240"/>
                        <a:gd name="T73" fmla="*/ 0 h 332"/>
                        <a:gd name="T74" fmla="*/ 1240 w 1240"/>
                        <a:gd name="T75" fmla="*/ 332 h 33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240" h="332">
                          <a:moveTo>
                            <a:pt x="62" y="313"/>
                          </a:moveTo>
                          <a:lnTo>
                            <a:pt x="0" y="294"/>
                          </a:lnTo>
                          <a:cubicBezTo>
                            <a:pt x="0" y="294"/>
                            <a:pt x="2" y="262"/>
                            <a:pt x="4" y="230"/>
                          </a:cubicBezTo>
                          <a:cubicBezTo>
                            <a:pt x="28" y="216"/>
                            <a:pt x="59" y="220"/>
                            <a:pt x="59" y="220"/>
                          </a:cubicBezTo>
                          <a:lnTo>
                            <a:pt x="110" y="207"/>
                          </a:lnTo>
                          <a:cubicBezTo>
                            <a:pt x="110" y="207"/>
                            <a:pt x="116" y="197"/>
                            <a:pt x="123" y="187"/>
                          </a:cubicBezTo>
                          <a:cubicBezTo>
                            <a:pt x="212" y="118"/>
                            <a:pt x="288" y="119"/>
                            <a:pt x="288" y="119"/>
                          </a:cubicBezTo>
                          <a:lnTo>
                            <a:pt x="295" y="102"/>
                          </a:lnTo>
                          <a:lnTo>
                            <a:pt x="484" y="102"/>
                          </a:lnTo>
                          <a:cubicBezTo>
                            <a:pt x="556" y="118"/>
                            <a:pt x="652" y="145"/>
                            <a:pt x="730" y="199"/>
                          </a:cubicBezTo>
                          <a:cubicBezTo>
                            <a:pt x="887" y="194"/>
                            <a:pt x="1067" y="209"/>
                            <a:pt x="1067" y="209"/>
                          </a:cubicBezTo>
                          <a:lnTo>
                            <a:pt x="1123" y="81"/>
                          </a:lnTo>
                          <a:lnTo>
                            <a:pt x="1164" y="0"/>
                          </a:lnTo>
                          <a:lnTo>
                            <a:pt x="1240" y="0"/>
                          </a:lnTo>
                          <a:lnTo>
                            <a:pt x="1187" y="161"/>
                          </a:lnTo>
                          <a:lnTo>
                            <a:pt x="1169" y="197"/>
                          </a:lnTo>
                          <a:lnTo>
                            <a:pt x="1139" y="220"/>
                          </a:lnTo>
                          <a:lnTo>
                            <a:pt x="1140" y="293"/>
                          </a:lnTo>
                          <a:lnTo>
                            <a:pt x="791" y="305"/>
                          </a:lnTo>
                          <a:lnTo>
                            <a:pt x="743" y="331"/>
                          </a:lnTo>
                          <a:lnTo>
                            <a:pt x="640" y="332"/>
                          </a:lnTo>
                          <a:lnTo>
                            <a:pt x="626" y="318"/>
                          </a:lnTo>
                          <a:lnTo>
                            <a:pt x="70" y="317"/>
                          </a:lnTo>
                          <a:lnTo>
                            <a:pt x="62" y="3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0" name="Freeform 52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" y="170"/>
                      <a:ext cx="469" cy="191"/>
                    </a:xfrm>
                    <a:custGeom>
                      <a:avLst/>
                      <a:gdLst>
                        <a:gd name="T0" fmla="*/ 0 w 469"/>
                        <a:gd name="T1" fmla="*/ 0 h 191"/>
                        <a:gd name="T2" fmla="*/ 57 w 469"/>
                        <a:gd name="T3" fmla="*/ 6 h 191"/>
                        <a:gd name="T4" fmla="*/ 68 w 469"/>
                        <a:gd name="T5" fmla="*/ 19 h 191"/>
                        <a:gd name="T6" fmla="*/ 65 w 469"/>
                        <a:gd name="T7" fmla="*/ 52 h 191"/>
                        <a:gd name="T8" fmla="*/ 68 w 469"/>
                        <a:gd name="T9" fmla="*/ 98 h 191"/>
                        <a:gd name="T10" fmla="*/ 469 w 469"/>
                        <a:gd name="T11" fmla="*/ 99 h 191"/>
                        <a:gd name="T12" fmla="*/ 469 w 469"/>
                        <a:gd name="T13" fmla="*/ 191 h 19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9"/>
                        <a:gd name="T22" fmla="*/ 0 h 191"/>
                        <a:gd name="T23" fmla="*/ 469 w 469"/>
                        <a:gd name="T24" fmla="*/ 191 h 19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9" h="191">
                          <a:moveTo>
                            <a:pt x="0" y="0"/>
                          </a:moveTo>
                          <a:lnTo>
                            <a:pt x="57" y="6"/>
                          </a:lnTo>
                          <a:lnTo>
                            <a:pt x="68" y="19"/>
                          </a:lnTo>
                          <a:lnTo>
                            <a:pt x="65" y="52"/>
                          </a:lnTo>
                          <a:lnTo>
                            <a:pt x="68" y="98"/>
                          </a:lnTo>
                          <a:lnTo>
                            <a:pt x="469" y="99"/>
                          </a:lnTo>
                          <a:lnTo>
                            <a:pt x="469" y="19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1" name="Freeform 5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8" y="357"/>
                      <a:ext cx="164" cy="13"/>
                    </a:xfrm>
                    <a:custGeom>
                      <a:avLst/>
                      <a:gdLst>
                        <a:gd name="T0" fmla="*/ 0 w 164"/>
                        <a:gd name="T1" fmla="*/ 13 h 13"/>
                        <a:gd name="T2" fmla="*/ 122 w 164"/>
                        <a:gd name="T3" fmla="*/ 0 h 13"/>
                        <a:gd name="T4" fmla="*/ 164 w 164"/>
                        <a:gd name="T5" fmla="*/ 0 h 13"/>
                        <a:gd name="T6" fmla="*/ 0 60000 65536"/>
                        <a:gd name="T7" fmla="*/ 0 60000 65536"/>
                        <a:gd name="T8" fmla="*/ 0 60000 65536"/>
                        <a:gd name="T9" fmla="*/ 0 w 164"/>
                        <a:gd name="T10" fmla="*/ 0 h 13"/>
                        <a:gd name="T11" fmla="*/ 164 w 164"/>
                        <a:gd name="T12" fmla="*/ 13 h 1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4" h="13">
                          <a:moveTo>
                            <a:pt x="0" y="13"/>
                          </a:moveTo>
                          <a:lnTo>
                            <a:pt x="122" y="0"/>
                          </a:lnTo>
                          <a:lnTo>
                            <a:pt x="164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2" name="Line 52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20" y="359"/>
                      <a:ext cx="0" cy="2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3" name="Freeform 52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35" y="349"/>
                      <a:ext cx="260" cy="27"/>
                    </a:xfrm>
                    <a:custGeom>
                      <a:avLst/>
                      <a:gdLst>
                        <a:gd name="T0" fmla="*/ 0 w 260"/>
                        <a:gd name="T1" fmla="*/ 27 h 27"/>
                        <a:gd name="T2" fmla="*/ 256 w 260"/>
                        <a:gd name="T3" fmla="*/ 10 h 27"/>
                        <a:gd name="T4" fmla="*/ 260 w 260"/>
                        <a:gd name="T5" fmla="*/ 0 h 27"/>
                        <a:gd name="T6" fmla="*/ 0 60000 65536"/>
                        <a:gd name="T7" fmla="*/ 0 60000 65536"/>
                        <a:gd name="T8" fmla="*/ 0 60000 65536"/>
                        <a:gd name="T9" fmla="*/ 0 w 260"/>
                        <a:gd name="T10" fmla="*/ 0 h 27"/>
                        <a:gd name="T11" fmla="*/ 260 w 260"/>
                        <a:gd name="T12" fmla="*/ 27 h 2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0" h="27">
                          <a:moveTo>
                            <a:pt x="0" y="27"/>
                          </a:moveTo>
                          <a:lnTo>
                            <a:pt x="256" y="10"/>
                          </a:lnTo>
                          <a:lnTo>
                            <a:pt x="260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4" name="Freeform 5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255"/>
                      <a:ext cx="42" cy="50"/>
                    </a:xfrm>
                    <a:custGeom>
                      <a:avLst/>
                      <a:gdLst>
                        <a:gd name="T0" fmla="*/ 0 w 42"/>
                        <a:gd name="T1" fmla="*/ 5 h 50"/>
                        <a:gd name="T2" fmla="*/ 0 w 42"/>
                        <a:gd name="T3" fmla="*/ 50 h 50"/>
                        <a:gd name="T4" fmla="*/ 42 w 42"/>
                        <a:gd name="T5" fmla="*/ 50 h 50"/>
                        <a:gd name="T6" fmla="*/ 41 w 42"/>
                        <a:gd name="T7" fmla="*/ 40 h 50"/>
                        <a:gd name="T8" fmla="*/ 11 w 42"/>
                        <a:gd name="T9" fmla="*/ 40 h 50"/>
                        <a:gd name="T10" fmla="*/ 12 w 42"/>
                        <a:gd name="T11" fmla="*/ 0 h 50"/>
                        <a:gd name="T12" fmla="*/ 0 w 42"/>
                        <a:gd name="T13" fmla="*/ 5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50"/>
                        <a:gd name="T23" fmla="*/ 42 w 42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50">
                          <a:moveTo>
                            <a:pt x="0" y="5"/>
                          </a:moveTo>
                          <a:lnTo>
                            <a:pt x="0" y="50"/>
                          </a:lnTo>
                          <a:lnTo>
                            <a:pt x="42" y="50"/>
                          </a:lnTo>
                          <a:lnTo>
                            <a:pt x="41" y="40"/>
                          </a:lnTo>
                          <a:lnTo>
                            <a:pt x="11" y="40"/>
                          </a:lnTo>
                          <a:lnTo>
                            <a:pt x="12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5" name="Line 52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" y="272"/>
                      <a:ext cx="1" cy="9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6" name="Freeform 5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268"/>
                      <a:ext cx="79" cy="23"/>
                    </a:xfrm>
                    <a:custGeom>
                      <a:avLst/>
                      <a:gdLst>
                        <a:gd name="T0" fmla="*/ 79 w 79"/>
                        <a:gd name="T1" fmla="*/ 0 h 23"/>
                        <a:gd name="T2" fmla="*/ 79 w 79"/>
                        <a:gd name="T3" fmla="*/ 23 h 23"/>
                        <a:gd name="T4" fmla="*/ 0 w 79"/>
                        <a:gd name="T5" fmla="*/ 22 h 23"/>
                        <a:gd name="T6" fmla="*/ 0 60000 65536"/>
                        <a:gd name="T7" fmla="*/ 0 60000 65536"/>
                        <a:gd name="T8" fmla="*/ 0 60000 65536"/>
                        <a:gd name="T9" fmla="*/ 0 w 79"/>
                        <a:gd name="T10" fmla="*/ 0 h 23"/>
                        <a:gd name="T11" fmla="*/ 79 w 79"/>
                        <a:gd name="T12" fmla="*/ 23 h 2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9" h="23">
                          <a:moveTo>
                            <a:pt x="79" y="0"/>
                          </a:moveTo>
                          <a:lnTo>
                            <a:pt x="79" y="23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7" name="Freeform 5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" y="289"/>
                      <a:ext cx="29" cy="24"/>
                    </a:xfrm>
                    <a:custGeom>
                      <a:avLst/>
                      <a:gdLst>
                        <a:gd name="T0" fmla="*/ 14 w 29"/>
                        <a:gd name="T1" fmla="*/ 0 h 27"/>
                        <a:gd name="T2" fmla="*/ 0 w 29"/>
                        <a:gd name="T3" fmla="*/ 13 h 27"/>
                        <a:gd name="T4" fmla="*/ 4 w 29"/>
                        <a:gd name="T5" fmla="*/ 24 h 27"/>
                        <a:gd name="T6" fmla="*/ 29 w 29"/>
                        <a:gd name="T7" fmla="*/ 24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"/>
                        <a:gd name="T13" fmla="*/ 0 h 27"/>
                        <a:gd name="T14" fmla="*/ 29 w 29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" h="27">
                          <a:moveTo>
                            <a:pt x="14" y="0"/>
                          </a:moveTo>
                          <a:lnTo>
                            <a:pt x="0" y="15"/>
                          </a:lnTo>
                          <a:lnTo>
                            <a:pt x="4" y="27"/>
                          </a:lnTo>
                          <a:lnTo>
                            <a:pt x="29" y="27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8" name="Oval 5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2" y="298"/>
                      <a:ext cx="55" cy="55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9" name="Freeform 5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6" y="183"/>
                      <a:ext cx="106" cy="112"/>
                    </a:xfrm>
                    <a:custGeom>
                      <a:avLst/>
                      <a:gdLst>
                        <a:gd name="T0" fmla="*/ 0 w 106"/>
                        <a:gd name="T1" fmla="*/ 71 h 112"/>
                        <a:gd name="T2" fmla="*/ 0 w 106"/>
                        <a:gd name="T3" fmla="*/ 112 h 112"/>
                        <a:gd name="T4" fmla="*/ 30 w 106"/>
                        <a:gd name="T5" fmla="*/ 112 h 112"/>
                        <a:gd name="T6" fmla="*/ 106 w 106"/>
                        <a:gd name="T7" fmla="*/ 73 h 112"/>
                        <a:gd name="T8" fmla="*/ 106 w 106"/>
                        <a:gd name="T9" fmla="*/ 0 h 112"/>
                        <a:gd name="T10" fmla="*/ 0 w 106"/>
                        <a:gd name="T11" fmla="*/ 71 h 1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6"/>
                        <a:gd name="T19" fmla="*/ 0 h 112"/>
                        <a:gd name="T20" fmla="*/ 106 w 106"/>
                        <a:gd name="T21" fmla="*/ 112 h 1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6" h="112">
                          <a:moveTo>
                            <a:pt x="0" y="71"/>
                          </a:moveTo>
                          <a:cubicBezTo>
                            <a:pt x="0" y="91"/>
                            <a:pt x="0" y="112"/>
                            <a:pt x="0" y="112"/>
                          </a:cubicBezTo>
                          <a:lnTo>
                            <a:pt x="30" y="112"/>
                          </a:lnTo>
                          <a:lnTo>
                            <a:pt x="106" y="73"/>
                          </a:lnTo>
                          <a:lnTo>
                            <a:pt x="106" y="0"/>
                          </a:lnTo>
                          <a:cubicBezTo>
                            <a:pt x="106" y="0"/>
                            <a:pt x="2" y="45"/>
                            <a:pt x="0" y="7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0" name="Freeform 5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" y="162"/>
                      <a:ext cx="102" cy="107"/>
                    </a:xfrm>
                    <a:custGeom>
                      <a:avLst/>
                      <a:gdLst>
                        <a:gd name="T0" fmla="*/ 0 w 102"/>
                        <a:gd name="T1" fmla="*/ 21 h 107"/>
                        <a:gd name="T2" fmla="*/ 0 w 102"/>
                        <a:gd name="T3" fmla="*/ 96 h 107"/>
                        <a:gd name="T4" fmla="*/ 11 w 102"/>
                        <a:gd name="T5" fmla="*/ 107 h 107"/>
                        <a:gd name="T6" fmla="*/ 54 w 102"/>
                        <a:gd name="T7" fmla="*/ 107 h 107"/>
                        <a:gd name="T8" fmla="*/ 73 w 102"/>
                        <a:gd name="T9" fmla="*/ 85 h 107"/>
                        <a:gd name="T10" fmla="*/ 95 w 102"/>
                        <a:gd name="T11" fmla="*/ 38 h 107"/>
                        <a:gd name="T12" fmla="*/ 102 w 102"/>
                        <a:gd name="T13" fmla="*/ 10 h 107"/>
                        <a:gd name="T14" fmla="*/ 0 w 102"/>
                        <a:gd name="T15" fmla="*/ 21 h 10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2"/>
                        <a:gd name="T25" fmla="*/ 0 h 107"/>
                        <a:gd name="T26" fmla="*/ 102 w 102"/>
                        <a:gd name="T27" fmla="*/ 107 h 10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2" h="107">
                          <a:moveTo>
                            <a:pt x="0" y="21"/>
                          </a:moveTo>
                          <a:lnTo>
                            <a:pt x="0" y="96"/>
                          </a:lnTo>
                          <a:lnTo>
                            <a:pt x="11" y="107"/>
                          </a:lnTo>
                          <a:lnTo>
                            <a:pt x="54" y="107"/>
                          </a:lnTo>
                          <a:lnTo>
                            <a:pt x="73" y="85"/>
                          </a:lnTo>
                          <a:lnTo>
                            <a:pt x="95" y="38"/>
                          </a:lnTo>
                          <a:cubicBezTo>
                            <a:pt x="95" y="38"/>
                            <a:pt x="98" y="24"/>
                            <a:pt x="102" y="10"/>
                          </a:cubicBezTo>
                          <a:cubicBezTo>
                            <a:pt x="59" y="0"/>
                            <a:pt x="0" y="21"/>
                            <a:pt x="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1" name="Freeform 5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4" y="153"/>
                      <a:ext cx="201" cy="153"/>
                    </a:xfrm>
                    <a:custGeom>
                      <a:avLst/>
                      <a:gdLst>
                        <a:gd name="T0" fmla="*/ 201 w 201"/>
                        <a:gd name="T1" fmla="*/ 0 h 153"/>
                        <a:gd name="T2" fmla="*/ 201 w 201"/>
                        <a:gd name="T3" fmla="*/ 24 h 153"/>
                        <a:gd name="T4" fmla="*/ 197 w 201"/>
                        <a:gd name="T5" fmla="*/ 34 h 153"/>
                        <a:gd name="T6" fmla="*/ 178 w 201"/>
                        <a:gd name="T7" fmla="*/ 34 h 153"/>
                        <a:gd name="T8" fmla="*/ 178 w 201"/>
                        <a:gd name="T9" fmla="*/ 117 h 153"/>
                        <a:gd name="T10" fmla="*/ 0 w 201"/>
                        <a:gd name="T11" fmla="*/ 153 h 1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1"/>
                        <a:gd name="T19" fmla="*/ 0 h 153"/>
                        <a:gd name="T20" fmla="*/ 201 w 201"/>
                        <a:gd name="T21" fmla="*/ 153 h 1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1" h="153">
                          <a:moveTo>
                            <a:pt x="201" y="0"/>
                          </a:moveTo>
                          <a:lnTo>
                            <a:pt x="201" y="24"/>
                          </a:lnTo>
                          <a:lnTo>
                            <a:pt x="197" y="34"/>
                          </a:lnTo>
                          <a:lnTo>
                            <a:pt x="178" y="34"/>
                          </a:lnTo>
                          <a:lnTo>
                            <a:pt x="178" y="117"/>
                          </a:lnTo>
                          <a:lnTo>
                            <a:pt x="0" y="15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2" name="Freeform 5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0" y="302"/>
                      <a:ext cx="303" cy="68"/>
                    </a:xfrm>
                    <a:custGeom>
                      <a:avLst/>
                      <a:gdLst>
                        <a:gd name="T0" fmla="*/ 252 w 303"/>
                        <a:gd name="T1" fmla="*/ 68 h 68"/>
                        <a:gd name="T2" fmla="*/ 68 w 303"/>
                        <a:gd name="T3" fmla="*/ 68 h 68"/>
                        <a:gd name="T4" fmla="*/ 0 w 303"/>
                        <a:gd name="T5" fmla="*/ 37 h 68"/>
                        <a:gd name="T6" fmla="*/ 148 w 303"/>
                        <a:gd name="T7" fmla="*/ 3 h 68"/>
                        <a:gd name="T8" fmla="*/ 303 w 303"/>
                        <a:gd name="T9" fmla="*/ 6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3"/>
                        <a:gd name="T16" fmla="*/ 0 h 68"/>
                        <a:gd name="T17" fmla="*/ 303 w 303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3" h="68">
                          <a:moveTo>
                            <a:pt x="252" y="68"/>
                          </a:moveTo>
                          <a:lnTo>
                            <a:pt x="68" y="68"/>
                          </a:lnTo>
                          <a:cubicBezTo>
                            <a:pt x="68" y="68"/>
                            <a:pt x="10" y="59"/>
                            <a:pt x="0" y="37"/>
                          </a:cubicBezTo>
                          <a:cubicBezTo>
                            <a:pt x="26" y="0"/>
                            <a:pt x="148" y="3"/>
                            <a:pt x="148" y="3"/>
                          </a:cubicBezTo>
                          <a:lnTo>
                            <a:pt x="303" y="6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" name="Line 52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" y="306"/>
                      <a:ext cx="0" cy="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" name="Freeform 5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" y="284"/>
                      <a:ext cx="38" cy="23"/>
                    </a:xfrm>
                    <a:custGeom>
                      <a:avLst/>
                      <a:gdLst>
                        <a:gd name="T0" fmla="*/ 0 w 38"/>
                        <a:gd name="T1" fmla="*/ 8 h 23"/>
                        <a:gd name="T2" fmla="*/ 0 w 38"/>
                        <a:gd name="T3" fmla="*/ 23 h 23"/>
                        <a:gd name="T4" fmla="*/ 38 w 38"/>
                        <a:gd name="T5" fmla="*/ 23 h 23"/>
                        <a:gd name="T6" fmla="*/ 38 w 38"/>
                        <a:gd name="T7" fmla="*/ 0 h 23"/>
                        <a:gd name="T8" fmla="*/ 0 w 38"/>
                        <a:gd name="T9" fmla="*/ 8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"/>
                        <a:gd name="T16" fmla="*/ 0 h 23"/>
                        <a:gd name="T17" fmla="*/ 38 w 38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" h="23">
                          <a:moveTo>
                            <a:pt x="0" y="8"/>
                          </a:moveTo>
                          <a:lnTo>
                            <a:pt x="0" y="23"/>
                          </a:lnTo>
                          <a:lnTo>
                            <a:pt x="38" y="23"/>
                          </a:lnTo>
                          <a:lnTo>
                            <a:pt x="3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5" name="Freeform 52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" y="281"/>
                      <a:ext cx="19" cy="26"/>
                    </a:xfrm>
                    <a:custGeom>
                      <a:avLst/>
                      <a:gdLst>
                        <a:gd name="T0" fmla="*/ 6 w 19"/>
                        <a:gd name="T1" fmla="*/ 0 h 26"/>
                        <a:gd name="T2" fmla="*/ 18 w 19"/>
                        <a:gd name="T3" fmla="*/ 1 h 26"/>
                        <a:gd name="T4" fmla="*/ 19 w 19"/>
                        <a:gd name="T5" fmla="*/ 26 h 26"/>
                        <a:gd name="T6" fmla="*/ 0 w 19"/>
                        <a:gd name="T7" fmla="*/ 25 h 26"/>
                        <a:gd name="T8" fmla="*/ 0 w 19"/>
                        <a:gd name="T9" fmla="*/ 12 h 26"/>
                        <a:gd name="T10" fmla="*/ 7 w 19"/>
                        <a:gd name="T11" fmla="*/ 10 h 26"/>
                        <a:gd name="T12" fmla="*/ 6 w 19"/>
                        <a:gd name="T13" fmla="*/ 0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6"/>
                        <a:gd name="T23" fmla="*/ 19 w 19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6">
                          <a:moveTo>
                            <a:pt x="6" y="0"/>
                          </a:moveTo>
                          <a:lnTo>
                            <a:pt x="18" y="1"/>
                          </a:lnTo>
                          <a:lnTo>
                            <a:pt x="19" y="26"/>
                          </a:lnTo>
                          <a:lnTo>
                            <a:pt x="0" y="25"/>
                          </a:lnTo>
                          <a:lnTo>
                            <a:pt x="0" y="12"/>
                          </a:lnTo>
                          <a:lnTo>
                            <a:pt x="7" y="1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6" name="Freeform 5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8" y="213"/>
                      <a:ext cx="31" cy="36"/>
                    </a:xfrm>
                    <a:custGeom>
                      <a:avLst/>
                      <a:gdLst>
                        <a:gd name="T0" fmla="*/ 31 w 31"/>
                        <a:gd name="T1" fmla="*/ 35 h 36"/>
                        <a:gd name="T2" fmla="*/ 31 w 31"/>
                        <a:gd name="T3" fmla="*/ 0 h 36"/>
                        <a:gd name="T4" fmla="*/ 8 w 31"/>
                        <a:gd name="T5" fmla="*/ 0 h 36"/>
                        <a:gd name="T6" fmla="*/ 0 w 31"/>
                        <a:gd name="T7" fmla="*/ 9 h 36"/>
                        <a:gd name="T8" fmla="*/ 0 w 31"/>
                        <a:gd name="T9" fmla="*/ 36 h 36"/>
                        <a:gd name="T10" fmla="*/ 31 w 31"/>
                        <a:gd name="T11" fmla="*/ 35 h 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"/>
                        <a:gd name="T19" fmla="*/ 0 h 36"/>
                        <a:gd name="T20" fmla="*/ 31 w 31"/>
                        <a:gd name="T21" fmla="*/ 36 h 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" h="36">
                          <a:moveTo>
                            <a:pt x="31" y="35"/>
                          </a:moveTo>
                          <a:lnTo>
                            <a:pt x="31" y="0"/>
                          </a:lnTo>
                          <a:lnTo>
                            <a:pt x="8" y="0"/>
                          </a:lnTo>
                          <a:lnTo>
                            <a:pt x="0" y="9"/>
                          </a:lnTo>
                          <a:lnTo>
                            <a:pt x="0" y="36"/>
                          </a:lnTo>
                          <a:lnTo>
                            <a:pt x="31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7" name="Freeform 5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0" y="209"/>
                      <a:ext cx="41" cy="38"/>
                    </a:xfrm>
                    <a:custGeom>
                      <a:avLst/>
                      <a:gdLst>
                        <a:gd name="T0" fmla="*/ 0 w 41"/>
                        <a:gd name="T1" fmla="*/ 11 h 38"/>
                        <a:gd name="T2" fmla="*/ 13 w 41"/>
                        <a:gd name="T3" fmla="*/ 0 h 38"/>
                        <a:gd name="T4" fmla="*/ 21 w 41"/>
                        <a:gd name="T5" fmla="*/ 1 h 38"/>
                        <a:gd name="T6" fmla="*/ 28 w 41"/>
                        <a:gd name="T7" fmla="*/ 1 h 38"/>
                        <a:gd name="T8" fmla="*/ 41 w 41"/>
                        <a:gd name="T9" fmla="*/ 1 h 38"/>
                        <a:gd name="T10" fmla="*/ 41 w 41"/>
                        <a:gd name="T11" fmla="*/ 25 h 38"/>
                        <a:gd name="T12" fmla="*/ 29 w 41"/>
                        <a:gd name="T13" fmla="*/ 32 h 38"/>
                        <a:gd name="T14" fmla="*/ 27 w 41"/>
                        <a:gd name="T15" fmla="*/ 38 h 38"/>
                        <a:gd name="T16" fmla="*/ 12 w 41"/>
                        <a:gd name="T17" fmla="*/ 38 h 38"/>
                        <a:gd name="T18" fmla="*/ 2 w 41"/>
                        <a:gd name="T19" fmla="*/ 29 h 38"/>
                        <a:gd name="T20" fmla="*/ 0 w 41"/>
                        <a:gd name="T21" fmla="*/ 11 h 3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1"/>
                        <a:gd name="T34" fmla="*/ 0 h 38"/>
                        <a:gd name="T35" fmla="*/ 41 w 41"/>
                        <a:gd name="T36" fmla="*/ 38 h 3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1" h="38">
                          <a:moveTo>
                            <a:pt x="0" y="11"/>
                          </a:moveTo>
                          <a:lnTo>
                            <a:pt x="13" y="0"/>
                          </a:lnTo>
                          <a:lnTo>
                            <a:pt x="21" y="1"/>
                          </a:lnTo>
                          <a:lnTo>
                            <a:pt x="28" y="1"/>
                          </a:lnTo>
                          <a:lnTo>
                            <a:pt x="41" y="1"/>
                          </a:lnTo>
                          <a:lnTo>
                            <a:pt x="41" y="25"/>
                          </a:lnTo>
                          <a:lnTo>
                            <a:pt x="29" y="32"/>
                          </a:lnTo>
                          <a:lnTo>
                            <a:pt x="27" y="38"/>
                          </a:lnTo>
                          <a:lnTo>
                            <a:pt x="12" y="38"/>
                          </a:lnTo>
                          <a:lnTo>
                            <a:pt x="2" y="2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8" name="Line 5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08" y="209"/>
                      <a:ext cx="0" cy="3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9" name="Freeform 5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0" y="187"/>
                      <a:ext cx="8" cy="71"/>
                    </a:xfrm>
                    <a:custGeom>
                      <a:avLst/>
                      <a:gdLst>
                        <a:gd name="T0" fmla="*/ 8 w 8"/>
                        <a:gd name="T1" fmla="*/ 0 h 71"/>
                        <a:gd name="T2" fmla="*/ 8 w 8"/>
                        <a:gd name="T3" fmla="*/ 71 h 71"/>
                        <a:gd name="T4" fmla="*/ 0 w 8"/>
                        <a:gd name="T5" fmla="*/ 64 h 71"/>
                        <a:gd name="T6" fmla="*/ 0 w 8"/>
                        <a:gd name="T7" fmla="*/ 13 h 71"/>
                        <a:gd name="T8" fmla="*/ 8 w 8"/>
                        <a:gd name="T9" fmla="*/ 0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71"/>
                        <a:gd name="T17" fmla="*/ 8 w 8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71">
                          <a:moveTo>
                            <a:pt x="8" y="0"/>
                          </a:moveTo>
                          <a:lnTo>
                            <a:pt x="8" y="71"/>
                          </a:lnTo>
                          <a:lnTo>
                            <a:pt x="0" y="64"/>
                          </a:lnTo>
                          <a:lnTo>
                            <a:pt x="0" y="13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0" name="Line 52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5" y="192"/>
                      <a:ext cx="92" cy="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1" name="Rectangle 5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8" y="192"/>
                      <a:ext cx="128" cy="45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2" name="Rectangle 5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8" y="192"/>
                      <a:ext cx="122" cy="39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" name="Rectangle 5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40" y="243"/>
                      <a:ext cx="46" cy="1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4" name="Rectangle 5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2" y="251"/>
                      <a:ext cx="23" cy="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5" name="Rectangle 5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4" y="243"/>
                      <a:ext cx="51" cy="14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6" name="Freeform 5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2" y="166"/>
                      <a:ext cx="119" cy="92"/>
                    </a:xfrm>
                    <a:custGeom>
                      <a:avLst/>
                      <a:gdLst>
                        <a:gd name="T0" fmla="*/ 0 w 119"/>
                        <a:gd name="T1" fmla="*/ 0 h 92"/>
                        <a:gd name="T2" fmla="*/ 0 w 119"/>
                        <a:gd name="T3" fmla="*/ 25 h 92"/>
                        <a:gd name="T4" fmla="*/ 43 w 119"/>
                        <a:gd name="T5" fmla="*/ 25 h 92"/>
                        <a:gd name="T6" fmla="*/ 49 w 119"/>
                        <a:gd name="T7" fmla="*/ 29 h 92"/>
                        <a:gd name="T8" fmla="*/ 49 w 119"/>
                        <a:gd name="T9" fmla="*/ 92 h 92"/>
                        <a:gd name="T10" fmla="*/ 109 w 119"/>
                        <a:gd name="T11" fmla="*/ 92 h 92"/>
                        <a:gd name="T12" fmla="*/ 109 w 119"/>
                        <a:gd name="T13" fmla="*/ 46 h 92"/>
                        <a:gd name="T14" fmla="*/ 119 w 119"/>
                        <a:gd name="T15" fmla="*/ 41 h 92"/>
                        <a:gd name="T16" fmla="*/ 0 w 119"/>
                        <a:gd name="T17" fmla="*/ 0 h 9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9"/>
                        <a:gd name="T28" fmla="*/ 0 h 92"/>
                        <a:gd name="T29" fmla="*/ 119 w 119"/>
                        <a:gd name="T30" fmla="*/ 92 h 9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9" h="92">
                          <a:moveTo>
                            <a:pt x="0" y="0"/>
                          </a:moveTo>
                          <a:cubicBezTo>
                            <a:pt x="0" y="12"/>
                            <a:pt x="0" y="25"/>
                            <a:pt x="0" y="25"/>
                          </a:cubicBezTo>
                          <a:lnTo>
                            <a:pt x="43" y="25"/>
                          </a:lnTo>
                          <a:lnTo>
                            <a:pt x="49" y="29"/>
                          </a:lnTo>
                          <a:lnTo>
                            <a:pt x="49" y="92"/>
                          </a:lnTo>
                          <a:lnTo>
                            <a:pt x="109" y="92"/>
                          </a:lnTo>
                          <a:lnTo>
                            <a:pt x="109" y="46"/>
                          </a:lnTo>
                          <a:lnTo>
                            <a:pt x="119" y="41"/>
                          </a:lnTo>
                          <a:cubicBezTo>
                            <a:pt x="119" y="41"/>
                            <a:pt x="63" y="15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7" name="Rectangle 5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2" y="234"/>
                      <a:ext cx="34" cy="2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8" name="Freeform 52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2" y="196"/>
                      <a:ext cx="38" cy="30"/>
                    </a:xfrm>
                    <a:custGeom>
                      <a:avLst/>
                      <a:gdLst>
                        <a:gd name="T0" fmla="*/ 0 w 38"/>
                        <a:gd name="T1" fmla="*/ 30 h 30"/>
                        <a:gd name="T2" fmla="*/ 0 w 38"/>
                        <a:gd name="T3" fmla="*/ 0 h 30"/>
                        <a:gd name="T4" fmla="*/ 26 w 38"/>
                        <a:gd name="T5" fmla="*/ 0 h 30"/>
                        <a:gd name="T6" fmla="*/ 38 w 38"/>
                        <a:gd name="T7" fmla="*/ 5 h 30"/>
                        <a:gd name="T8" fmla="*/ 38 w 38"/>
                        <a:gd name="T9" fmla="*/ 30 h 30"/>
                        <a:gd name="T10" fmla="*/ 0 w 38"/>
                        <a:gd name="T11" fmla="*/ 30 h 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"/>
                        <a:gd name="T19" fmla="*/ 0 h 30"/>
                        <a:gd name="T20" fmla="*/ 38 w 38"/>
                        <a:gd name="T21" fmla="*/ 30 h 3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" h="30">
                          <a:moveTo>
                            <a:pt x="0" y="30"/>
                          </a:moveTo>
                          <a:lnTo>
                            <a:pt x="0" y="0"/>
                          </a:lnTo>
                          <a:lnTo>
                            <a:pt x="26" y="0"/>
                          </a:lnTo>
                          <a:lnTo>
                            <a:pt x="38" y="5"/>
                          </a:lnTo>
                          <a:lnTo>
                            <a:pt x="38" y="3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9" name="Line 5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28" y="217"/>
                      <a:ext cx="0" cy="5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0" name="Line 52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6" y="244"/>
                      <a:ext cx="0" cy="2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" name="Freeform 5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0" y="370"/>
                      <a:ext cx="27" cy="29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1 w 27"/>
                        <a:gd name="T3" fmla="*/ 29 h 29"/>
                        <a:gd name="T4" fmla="*/ 21 w 27"/>
                        <a:gd name="T5" fmla="*/ 29 h 29"/>
                        <a:gd name="T6" fmla="*/ 26 w 27"/>
                        <a:gd name="T7" fmla="*/ 19 h 29"/>
                        <a:gd name="T8" fmla="*/ 26 w 27"/>
                        <a:gd name="T9" fmla="*/ 8 h 29"/>
                        <a:gd name="T10" fmla="*/ 27 w 27"/>
                        <a:gd name="T11" fmla="*/ 0 h 29"/>
                        <a:gd name="T12" fmla="*/ 0 w 27"/>
                        <a:gd name="T13" fmla="*/ 0 h 2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"/>
                        <a:gd name="T22" fmla="*/ 0 h 29"/>
                        <a:gd name="T23" fmla="*/ 27 w 27"/>
                        <a:gd name="T24" fmla="*/ 29 h 2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" h="29">
                          <a:moveTo>
                            <a:pt x="0" y="0"/>
                          </a:moveTo>
                          <a:lnTo>
                            <a:pt x="1" y="29"/>
                          </a:lnTo>
                          <a:lnTo>
                            <a:pt x="21" y="29"/>
                          </a:lnTo>
                          <a:lnTo>
                            <a:pt x="26" y="19"/>
                          </a:lnTo>
                          <a:lnTo>
                            <a:pt x="26" y="8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2" name="Rectangle 5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04" y="354"/>
                      <a:ext cx="12" cy="1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3" name="Line 53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6" y="268"/>
                      <a:ext cx="383" cy="2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" name="Line 53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6" y="268"/>
                      <a:ext cx="384" cy="1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5" name="Freeform 5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4" y="251"/>
                      <a:ext cx="1" cy="18"/>
                    </a:xfrm>
                    <a:custGeom>
                      <a:avLst/>
                      <a:gdLst>
                        <a:gd name="T0" fmla="*/ 0 w 1"/>
                        <a:gd name="T1" fmla="*/ 0 h 18"/>
                        <a:gd name="T2" fmla="*/ 0 w 1"/>
                        <a:gd name="T3" fmla="*/ 18 h 18"/>
                        <a:gd name="T4" fmla="*/ 0 60000 65536"/>
                        <a:gd name="T5" fmla="*/ 0 60000 65536"/>
                        <a:gd name="T6" fmla="*/ 0 w 1"/>
                        <a:gd name="T7" fmla="*/ 0 h 18"/>
                        <a:gd name="T8" fmla="*/ 1 w 1"/>
                        <a:gd name="T9" fmla="*/ 18 h 1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8">
                          <a:moveTo>
                            <a:pt x="0" y="0"/>
                          </a:moveTo>
                          <a:lnTo>
                            <a:pt x="0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6" name="Line 5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16" y="252"/>
                      <a:ext cx="0" cy="2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7" name="Line 53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96" y="277"/>
                      <a:ext cx="0" cy="7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8" name="Line 53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24" y="260"/>
                      <a:ext cx="1" cy="8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9" name="Freeform 5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80" y="141"/>
                      <a:ext cx="56" cy="205"/>
                    </a:xfrm>
                    <a:custGeom>
                      <a:avLst/>
                      <a:gdLst>
                        <a:gd name="T0" fmla="*/ 56 w 56"/>
                        <a:gd name="T1" fmla="*/ 0 h 205"/>
                        <a:gd name="T2" fmla="*/ 10 w 56"/>
                        <a:gd name="T3" fmla="*/ 142 h 205"/>
                        <a:gd name="T4" fmla="*/ 0 w 56"/>
                        <a:gd name="T5" fmla="*/ 150 h 205"/>
                        <a:gd name="T6" fmla="*/ 0 w 56"/>
                        <a:gd name="T7" fmla="*/ 205 h 20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6"/>
                        <a:gd name="T13" fmla="*/ 0 h 205"/>
                        <a:gd name="T14" fmla="*/ 56 w 56"/>
                        <a:gd name="T15" fmla="*/ 205 h 20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6" h="205">
                          <a:moveTo>
                            <a:pt x="56" y="0"/>
                          </a:moveTo>
                          <a:lnTo>
                            <a:pt x="10" y="142"/>
                          </a:lnTo>
                          <a:lnTo>
                            <a:pt x="0" y="150"/>
                          </a:lnTo>
                          <a:lnTo>
                            <a:pt x="0" y="20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0" name="Freeform 53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237"/>
                      <a:ext cx="40" cy="19"/>
                    </a:xfrm>
                    <a:custGeom>
                      <a:avLst/>
                      <a:gdLst>
                        <a:gd name="T0" fmla="*/ 0 w 40"/>
                        <a:gd name="T1" fmla="*/ 0 h 19"/>
                        <a:gd name="T2" fmla="*/ 40 w 40"/>
                        <a:gd name="T3" fmla="*/ 19 h 19"/>
                        <a:gd name="T4" fmla="*/ 0 60000 65536"/>
                        <a:gd name="T5" fmla="*/ 0 60000 65536"/>
                        <a:gd name="T6" fmla="*/ 0 w 40"/>
                        <a:gd name="T7" fmla="*/ 0 h 19"/>
                        <a:gd name="T8" fmla="*/ 40 w 40"/>
                        <a:gd name="T9" fmla="*/ 19 h 1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0" h="19">
                          <a:moveTo>
                            <a:pt x="0" y="0"/>
                          </a:moveTo>
                          <a:lnTo>
                            <a:pt x="40" y="19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1" name="Line 5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92" y="162"/>
                      <a:ext cx="31" cy="1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2" name="Freeform 5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2" y="56"/>
                      <a:ext cx="72" cy="211"/>
                    </a:xfrm>
                    <a:custGeom>
                      <a:avLst/>
                      <a:gdLst>
                        <a:gd name="T0" fmla="*/ 72 w 72"/>
                        <a:gd name="T1" fmla="*/ 0 h 211"/>
                        <a:gd name="T2" fmla="*/ 0 w 72"/>
                        <a:gd name="T3" fmla="*/ 211 h 211"/>
                        <a:gd name="T4" fmla="*/ 0 60000 65536"/>
                        <a:gd name="T5" fmla="*/ 0 60000 65536"/>
                        <a:gd name="T6" fmla="*/ 0 w 72"/>
                        <a:gd name="T7" fmla="*/ 0 h 211"/>
                        <a:gd name="T8" fmla="*/ 72 w 72"/>
                        <a:gd name="T9" fmla="*/ 211 h 21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72" h="211">
                          <a:moveTo>
                            <a:pt x="72" y="0"/>
                          </a:moveTo>
                          <a:lnTo>
                            <a:pt x="0" y="21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" name="Line 53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332" y="81"/>
                      <a:ext cx="81" cy="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" name="Freeform 5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4" y="81"/>
                      <a:ext cx="57" cy="172"/>
                    </a:xfrm>
                    <a:custGeom>
                      <a:avLst/>
                      <a:gdLst>
                        <a:gd name="T0" fmla="*/ 57 w 57"/>
                        <a:gd name="T1" fmla="*/ 0 h 172"/>
                        <a:gd name="T2" fmla="*/ 0 w 57"/>
                        <a:gd name="T3" fmla="*/ 172 h 172"/>
                        <a:gd name="T4" fmla="*/ 0 60000 65536"/>
                        <a:gd name="T5" fmla="*/ 0 60000 65536"/>
                        <a:gd name="T6" fmla="*/ 0 w 57"/>
                        <a:gd name="T7" fmla="*/ 0 h 172"/>
                        <a:gd name="T8" fmla="*/ 57 w 57"/>
                        <a:gd name="T9" fmla="*/ 172 h 17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7" h="172">
                          <a:moveTo>
                            <a:pt x="57" y="0"/>
                          </a:moveTo>
                          <a:lnTo>
                            <a:pt x="0" y="17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" name="Oval 5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00" y="77"/>
                      <a:ext cx="59" cy="59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6" name="Freeform 53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64"/>
                      <a:ext cx="89" cy="25"/>
                    </a:xfrm>
                    <a:custGeom>
                      <a:avLst/>
                      <a:gdLst>
                        <a:gd name="T0" fmla="*/ 10 w 89"/>
                        <a:gd name="T1" fmla="*/ 0 h 25"/>
                        <a:gd name="T2" fmla="*/ 35 w 89"/>
                        <a:gd name="T3" fmla="*/ 0 h 25"/>
                        <a:gd name="T4" fmla="*/ 40 w 89"/>
                        <a:gd name="T5" fmla="*/ 6 h 25"/>
                        <a:gd name="T6" fmla="*/ 64 w 89"/>
                        <a:gd name="T7" fmla="*/ 6 h 25"/>
                        <a:gd name="T8" fmla="*/ 89 w 89"/>
                        <a:gd name="T9" fmla="*/ 19 h 25"/>
                        <a:gd name="T10" fmla="*/ 42 w 89"/>
                        <a:gd name="T11" fmla="*/ 19 h 25"/>
                        <a:gd name="T12" fmla="*/ 37 w 89"/>
                        <a:gd name="T13" fmla="*/ 25 h 25"/>
                        <a:gd name="T14" fmla="*/ 0 w 89"/>
                        <a:gd name="T15" fmla="*/ 25 h 25"/>
                        <a:gd name="T16" fmla="*/ 0 w 89"/>
                        <a:gd name="T17" fmla="*/ 7 h 25"/>
                        <a:gd name="T18" fmla="*/ 10 w 89"/>
                        <a:gd name="T19" fmla="*/ 0 h 2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9"/>
                        <a:gd name="T31" fmla="*/ 0 h 25"/>
                        <a:gd name="T32" fmla="*/ 89 w 89"/>
                        <a:gd name="T33" fmla="*/ 25 h 2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9" h="25">
                          <a:moveTo>
                            <a:pt x="10" y="0"/>
                          </a:moveTo>
                          <a:lnTo>
                            <a:pt x="35" y="0"/>
                          </a:lnTo>
                          <a:lnTo>
                            <a:pt x="40" y="6"/>
                          </a:lnTo>
                          <a:lnTo>
                            <a:pt x="64" y="6"/>
                          </a:lnTo>
                          <a:lnTo>
                            <a:pt x="89" y="19"/>
                          </a:lnTo>
                          <a:lnTo>
                            <a:pt x="42" y="19"/>
                          </a:lnTo>
                          <a:lnTo>
                            <a:pt x="37" y="25"/>
                          </a:lnTo>
                          <a:lnTo>
                            <a:pt x="0" y="25"/>
                          </a:lnTo>
                          <a:lnTo>
                            <a:pt x="0" y="7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" name="Freeform 53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89"/>
                      <a:ext cx="16" cy="56"/>
                    </a:xfrm>
                    <a:custGeom>
                      <a:avLst/>
                      <a:gdLst>
                        <a:gd name="T0" fmla="*/ 0 w 16"/>
                        <a:gd name="T1" fmla="*/ 0 h 56"/>
                        <a:gd name="T2" fmla="*/ 1 w 16"/>
                        <a:gd name="T3" fmla="*/ 56 h 56"/>
                        <a:gd name="T4" fmla="*/ 11 w 16"/>
                        <a:gd name="T5" fmla="*/ 56 h 56"/>
                        <a:gd name="T6" fmla="*/ 10 w 16"/>
                        <a:gd name="T7" fmla="*/ 42 h 56"/>
                        <a:gd name="T8" fmla="*/ 16 w 16"/>
                        <a:gd name="T9" fmla="*/ 34 h 56"/>
                        <a:gd name="T10" fmla="*/ 16 w 16"/>
                        <a:gd name="T11" fmla="*/ 0 h 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"/>
                        <a:gd name="T19" fmla="*/ 0 h 56"/>
                        <a:gd name="T20" fmla="*/ 16 w 16"/>
                        <a:gd name="T21" fmla="*/ 56 h 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" h="56">
                          <a:moveTo>
                            <a:pt x="0" y="0"/>
                          </a:moveTo>
                          <a:lnTo>
                            <a:pt x="1" y="56"/>
                          </a:lnTo>
                          <a:lnTo>
                            <a:pt x="11" y="56"/>
                          </a:lnTo>
                          <a:lnTo>
                            <a:pt x="10" y="42"/>
                          </a:lnTo>
                          <a:lnTo>
                            <a:pt x="16" y="34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8" name="Freeform 5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94"/>
                      <a:ext cx="34" cy="28"/>
                    </a:xfrm>
                    <a:custGeom>
                      <a:avLst/>
                      <a:gdLst>
                        <a:gd name="T0" fmla="*/ 33 w 34"/>
                        <a:gd name="T1" fmla="*/ 0 h 28"/>
                        <a:gd name="T2" fmla="*/ 34 w 34"/>
                        <a:gd name="T3" fmla="*/ 10 h 28"/>
                        <a:gd name="T4" fmla="*/ 16 w 34"/>
                        <a:gd name="T5" fmla="*/ 18 h 28"/>
                        <a:gd name="T6" fmla="*/ 12 w 34"/>
                        <a:gd name="T7" fmla="*/ 17 h 28"/>
                        <a:gd name="T8" fmla="*/ 0 w 34"/>
                        <a:gd name="T9" fmla="*/ 28 h 28"/>
                        <a:gd name="T10" fmla="*/ 1 w 34"/>
                        <a:gd name="T11" fmla="*/ 0 h 28"/>
                        <a:gd name="T12" fmla="*/ 33 w 34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4"/>
                        <a:gd name="T22" fmla="*/ 0 h 28"/>
                        <a:gd name="T23" fmla="*/ 34 w 34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4" h="28">
                          <a:moveTo>
                            <a:pt x="33" y="0"/>
                          </a:moveTo>
                          <a:lnTo>
                            <a:pt x="34" y="10"/>
                          </a:lnTo>
                          <a:lnTo>
                            <a:pt x="16" y="18"/>
                          </a:lnTo>
                          <a:lnTo>
                            <a:pt x="12" y="17"/>
                          </a:lnTo>
                          <a:lnTo>
                            <a:pt x="0" y="28"/>
                          </a:lnTo>
                          <a:lnTo>
                            <a:pt x="1" y="0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9" name="Freeform 5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6" y="302"/>
                      <a:ext cx="69" cy="58"/>
                    </a:xfrm>
                    <a:custGeom>
                      <a:avLst/>
                      <a:gdLst>
                        <a:gd name="T0" fmla="*/ 1 w 69"/>
                        <a:gd name="T1" fmla="*/ 23 h 58"/>
                        <a:gd name="T2" fmla="*/ 8 w 69"/>
                        <a:gd name="T3" fmla="*/ 34 h 58"/>
                        <a:gd name="T4" fmla="*/ 16 w 69"/>
                        <a:gd name="T5" fmla="*/ 38 h 58"/>
                        <a:gd name="T6" fmla="*/ 36 w 69"/>
                        <a:gd name="T7" fmla="*/ 45 h 58"/>
                        <a:gd name="T8" fmla="*/ 41 w 69"/>
                        <a:gd name="T9" fmla="*/ 46 h 58"/>
                        <a:gd name="T10" fmla="*/ 52 w 69"/>
                        <a:gd name="T11" fmla="*/ 58 h 58"/>
                        <a:gd name="T12" fmla="*/ 64 w 69"/>
                        <a:gd name="T13" fmla="*/ 58 h 58"/>
                        <a:gd name="T14" fmla="*/ 63 w 69"/>
                        <a:gd name="T15" fmla="*/ 50 h 58"/>
                        <a:gd name="T16" fmla="*/ 69 w 69"/>
                        <a:gd name="T17" fmla="*/ 45 h 58"/>
                        <a:gd name="T18" fmla="*/ 60 w 69"/>
                        <a:gd name="T19" fmla="*/ 39 h 58"/>
                        <a:gd name="T20" fmla="*/ 61 w 69"/>
                        <a:gd name="T21" fmla="*/ 30 h 58"/>
                        <a:gd name="T22" fmla="*/ 28 w 69"/>
                        <a:gd name="T23" fmla="*/ 17 h 58"/>
                        <a:gd name="T24" fmla="*/ 29 w 69"/>
                        <a:gd name="T25" fmla="*/ 10 h 58"/>
                        <a:gd name="T26" fmla="*/ 19 w 69"/>
                        <a:gd name="T27" fmla="*/ 0 h 58"/>
                        <a:gd name="T28" fmla="*/ 12 w 69"/>
                        <a:gd name="T29" fmla="*/ 1 h 58"/>
                        <a:gd name="T30" fmla="*/ 0 w 69"/>
                        <a:gd name="T31" fmla="*/ 8 h 58"/>
                        <a:gd name="T32" fmla="*/ 1 w 69"/>
                        <a:gd name="T33" fmla="*/ 23 h 5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9"/>
                        <a:gd name="T52" fmla="*/ 0 h 58"/>
                        <a:gd name="T53" fmla="*/ 69 w 69"/>
                        <a:gd name="T54" fmla="*/ 58 h 5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9" h="58">
                          <a:moveTo>
                            <a:pt x="1" y="23"/>
                          </a:moveTo>
                          <a:lnTo>
                            <a:pt x="8" y="34"/>
                          </a:lnTo>
                          <a:lnTo>
                            <a:pt x="16" y="38"/>
                          </a:lnTo>
                          <a:lnTo>
                            <a:pt x="36" y="45"/>
                          </a:lnTo>
                          <a:lnTo>
                            <a:pt x="41" y="46"/>
                          </a:lnTo>
                          <a:lnTo>
                            <a:pt x="52" y="58"/>
                          </a:lnTo>
                          <a:lnTo>
                            <a:pt x="64" y="58"/>
                          </a:lnTo>
                          <a:lnTo>
                            <a:pt x="63" y="50"/>
                          </a:lnTo>
                          <a:lnTo>
                            <a:pt x="69" y="45"/>
                          </a:lnTo>
                          <a:lnTo>
                            <a:pt x="60" y="39"/>
                          </a:lnTo>
                          <a:lnTo>
                            <a:pt x="61" y="30"/>
                          </a:lnTo>
                          <a:lnTo>
                            <a:pt x="28" y="17"/>
                          </a:lnTo>
                          <a:lnTo>
                            <a:pt x="29" y="10"/>
                          </a:lnTo>
                          <a:lnTo>
                            <a:pt x="19" y="0"/>
                          </a:lnTo>
                          <a:lnTo>
                            <a:pt x="12" y="1"/>
                          </a:lnTo>
                          <a:lnTo>
                            <a:pt x="0" y="8"/>
                          </a:lnTo>
                          <a:lnTo>
                            <a:pt x="1" y="2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0" name="Freeform 53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0" y="311"/>
                      <a:ext cx="41" cy="25"/>
                    </a:xfrm>
                    <a:custGeom>
                      <a:avLst/>
                      <a:gdLst>
                        <a:gd name="T0" fmla="*/ 0 w 41"/>
                        <a:gd name="T1" fmla="*/ 0 h 25"/>
                        <a:gd name="T2" fmla="*/ 7 w 41"/>
                        <a:gd name="T3" fmla="*/ 0 h 25"/>
                        <a:gd name="T4" fmla="*/ 14 w 41"/>
                        <a:gd name="T5" fmla="*/ 4 h 25"/>
                        <a:gd name="T6" fmla="*/ 19 w 41"/>
                        <a:gd name="T7" fmla="*/ 9 h 25"/>
                        <a:gd name="T8" fmla="*/ 26 w 41"/>
                        <a:gd name="T9" fmla="*/ 15 h 25"/>
                        <a:gd name="T10" fmla="*/ 34 w 41"/>
                        <a:gd name="T11" fmla="*/ 17 h 25"/>
                        <a:gd name="T12" fmla="*/ 41 w 41"/>
                        <a:gd name="T13" fmla="*/ 20 h 25"/>
                        <a:gd name="T14" fmla="*/ 34 w 41"/>
                        <a:gd name="T15" fmla="*/ 25 h 25"/>
                        <a:gd name="T16" fmla="*/ 31 w 41"/>
                        <a:gd name="T17" fmla="*/ 21 h 25"/>
                        <a:gd name="T18" fmla="*/ 20 w 41"/>
                        <a:gd name="T19" fmla="*/ 21 h 25"/>
                        <a:gd name="T20" fmla="*/ 17 w 41"/>
                        <a:gd name="T21" fmla="*/ 16 h 25"/>
                        <a:gd name="T22" fmla="*/ 5 w 41"/>
                        <a:gd name="T23" fmla="*/ 16 h 25"/>
                        <a:gd name="T24" fmla="*/ 0 w 41"/>
                        <a:gd name="T25" fmla="*/ 11 h 25"/>
                        <a:gd name="T26" fmla="*/ 0 w 41"/>
                        <a:gd name="T27" fmla="*/ 0 h 2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"/>
                        <a:gd name="T43" fmla="*/ 0 h 25"/>
                        <a:gd name="T44" fmla="*/ 41 w 41"/>
                        <a:gd name="T45" fmla="*/ 25 h 2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" h="25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14" y="4"/>
                          </a:lnTo>
                          <a:lnTo>
                            <a:pt x="19" y="9"/>
                          </a:lnTo>
                          <a:lnTo>
                            <a:pt x="26" y="15"/>
                          </a:lnTo>
                          <a:lnTo>
                            <a:pt x="34" y="17"/>
                          </a:lnTo>
                          <a:lnTo>
                            <a:pt x="41" y="20"/>
                          </a:lnTo>
                          <a:lnTo>
                            <a:pt x="34" y="25"/>
                          </a:lnTo>
                          <a:lnTo>
                            <a:pt x="31" y="21"/>
                          </a:lnTo>
                          <a:lnTo>
                            <a:pt x="20" y="21"/>
                          </a:lnTo>
                          <a:lnTo>
                            <a:pt x="17" y="16"/>
                          </a:lnTo>
                          <a:lnTo>
                            <a:pt x="5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1" name="Freeform 5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" y="260"/>
                      <a:ext cx="133" cy="71"/>
                    </a:xfrm>
                    <a:custGeom>
                      <a:avLst/>
                      <a:gdLst>
                        <a:gd name="T0" fmla="*/ 0 w 133"/>
                        <a:gd name="T1" fmla="*/ 71 h 71"/>
                        <a:gd name="T2" fmla="*/ 70 w 133"/>
                        <a:gd name="T3" fmla="*/ 71 h 71"/>
                        <a:gd name="T4" fmla="*/ 133 w 133"/>
                        <a:gd name="T5" fmla="*/ 42 h 71"/>
                        <a:gd name="T6" fmla="*/ 21 w 133"/>
                        <a:gd name="T7" fmla="*/ 30 h 71"/>
                        <a:gd name="T8" fmla="*/ 0 w 133"/>
                        <a:gd name="T9" fmla="*/ 71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"/>
                        <a:gd name="T16" fmla="*/ 0 h 71"/>
                        <a:gd name="T17" fmla="*/ 133 w 133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" h="71">
                          <a:moveTo>
                            <a:pt x="0" y="71"/>
                          </a:moveTo>
                          <a:lnTo>
                            <a:pt x="70" y="71"/>
                          </a:lnTo>
                          <a:lnTo>
                            <a:pt x="133" y="42"/>
                          </a:lnTo>
                          <a:cubicBezTo>
                            <a:pt x="133" y="42"/>
                            <a:pt x="39" y="0"/>
                            <a:pt x="21" y="30"/>
                          </a:cubicBezTo>
                          <a:cubicBezTo>
                            <a:pt x="10" y="50"/>
                            <a:pt x="0" y="71"/>
                            <a:pt x="0" y="7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2" name="Freeform 5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" y="328"/>
                      <a:ext cx="87" cy="26"/>
                    </a:xfrm>
                    <a:custGeom>
                      <a:avLst/>
                      <a:gdLst>
                        <a:gd name="T0" fmla="*/ 0 w 87"/>
                        <a:gd name="T1" fmla="*/ 26 h 26"/>
                        <a:gd name="T2" fmla="*/ 0 w 87"/>
                        <a:gd name="T3" fmla="*/ 17 h 26"/>
                        <a:gd name="T4" fmla="*/ 4 w 87"/>
                        <a:gd name="T5" fmla="*/ 10 h 26"/>
                        <a:gd name="T6" fmla="*/ 11 w 87"/>
                        <a:gd name="T7" fmla="*/ 10 h 26"/>
                        <a:gd name="T8" fmla="*/ 11 w 87"/>
                        <a:gd name="T9" fmla="*/ 0 h 26"/>
                        <a:gd name="T10" fmla="*/ 59 w 87"/>
                        <a:gd name="T11" fmla="*/ 0 h 26"/>
                        <a:gd name="T12" fmla="*/ 59 w 87"/>
                        <a:gd name="T13" fmla="*/ 8 h 26"/>
                        <a:gd name="T14" fmla="*/ 81 w 87"/>
                        <a:gd name="T15" fmla="*/ 6 h 26"/>
                        <a:gd name="T16" fmla="*/ 87 w 87"/>
                        <a:gd name="T17" fmla="*/ 12 h 26"/>
                        <a:gd name="T18" fmla="*/ 87 w 87"/>
                        <a:gd name="T19" fmla="*/ 26 h 26"/>
                        <a:gd name="T20" fmla="*/ 0 w 87"/>
                        <a:gd name="T21" fmla="*/ 26 h 2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7"/>
                        <a:gd name="T34" fmla="*/ 0 h 26"/>
                        <a:gd name="T35" fmla="*/ 87 w 87"/>
                        <a:gd name="T36" fmla="*/ 26 h 2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7" h="26">
                          <a:moveTo>
                            <a:pt x="0" y="26"/>
                          </a:moveTo>
                          <a:lnTo>
                            <a:pt x="0" y="17"/>
                          </a:lnTo>
                          <a:lnTo>
                            <a:pt x="4" y="10"/>
                          </a:lnTo>
                          <a:lnTo>
                            <a:pt x="11" y="10"/>
                          </a:lnTo>
                          <a:lnTo>
                            <a:pt x="11" y="0"/>
                          </a:lnTo>
                          <a:lnTo>
                            <a:pt x="59" y="0"/>
                          </a:lnTo>
                          <a:lnTo>
                            <a:pt x="59" y="8"/>
                          </a:lnTo>
                          <a:lnTo>
                            <a:pt x="81" y="6"/>
                          </a:lnTo>
                          <a:lnTo>
                            <a:pt x="87" y="12"/>
                          </a:lnTo>
                          <a:lnTo>
                            <a:pt x="87" y="26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93" name="Group 53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5" y="349"/>
                      <a:ext cx="127" cy="34"/>
                      <a:chOff x="505" y="349"/>
                      <a:chExt cx="127" cy="34"/>
                    </a:xfrm>
                    <a:grpFill/>
                  </p:grpSpPr>
                  <p:sp>
                    <p:nvSpPr>
                      <p:cNvPr id="626" name="Freeform 53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6" y="349"/>
                        <a:ext cx="126" cy="34"/>
                      </a:xfrm>
                      <a:custGeom>
                        <a:avLst/>
                        <a:gdLst>
                          <a:gd name="T0" fmla="*/ 0 w 126"/>
                          <a:gd name="T1" fmla="*/ 16 h 34"/>
                          <a:gd name="T2" fmla="*/ 10 w 126"/>
                          <a:gd name="T3" fmla="*/ 27 h 34"/>
                          <a:gd name="T4" fmla="*/ 78 w 126"/>
                          <a:gd name="T5" fmla="*/ 27 h 34"/>
                          <a:gd name="T6" fmla="*/ 82 w 126"/>
                          <a:gd name="T7" fmla="*/ 29 h 34"/>
                          <a:gd name="T8" fmla="*/ 106 w 126"/>
                          <a:gd name="T9" fmla="*/ 29 h 34"/>
                          <a:gd name="T10" fmla="*/ 109 w 126"/>
                          <a:gd name="T11" fmla="*/ 34 h 34"/>
                          <a:gd name="T12" fmla="*/ 125 w 126"/>
                          <a:gd name="T13" fmla="*/ 34 h 34"/>
                          <a:gd name="T14" fmla="*/ 126 w 126"/>
                          <a:gd name="T15" fmla="*/ 0 h 34"/>
                          <a:gd name="T16" fmla="*/ 111 w 126"/>
                          <a:gd name="T17" fmla="*/ 0 h 34"/>
                          <a:gd name="T18" fmla="*/ 108 w 126"/>
                          <a:gd name="T19" fmla="*/ 3 h 34"/>
                          <a:gd name="T20" fmla="*/ 84 w 126"/>
                          <a:gd name="T21" fmla="*/ 3 h 34"/>
                          <a:gd name="T22" fmla="*/ 81 w 126"/>
                          <a:gd name="T23" fmla="*/ 6 h 34"/>
                          <a:gd name="T24" fmla="*/ 10 w 126"/>
                          <a:gd name="T25" fmla="*/ 6 h 34"/>
                          <a:gd name="T26" fmla="*/ 0 w 126"/>
                          <a:gd name="T27" fmla="*/ 16 h 3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26"/>
                          <a:gd name="T43" fmla="*/ 0 h 34"/>
                          <a:gd name="T44" fmla="*/ 126 w 126"/>
                          <a:gd name="T45" fmla="*/ 34 h 3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26" h="34">
                            <a:moveTo>
                              <a:pt x="0" y="16"/>
                            </a:moveTo>
                            <a:lnTo>
                              <a:pt x="10" y="27"/>
                            </a:lnTo>
                            <a:lnTo>
                              <a:pt x="78" y="27"/>
                            </a:lnTo>
                            <a:lnTo>
                              <a:pt x="82" y="29"/>
                            </a:lnTo>
                            <a:lnTo>
                              <a:pt x="106" y="29"/>
                            </a:lnTo>
                            <a:lnTo>
                              <a:pt x="109" y="34"/>
                            </a:lnTo>
                            <a:lnTo>
                              <a:pt x="125" y="34"/>
                            </a:lnTo>
                            <a:lnTo>
                              <a:pt x="126" y="0"/>
                            </a:lnTo>
                            <a:lnTo>
                              <a:pt x="111" y="0"/>
                            </a:lnTo>
                            <a:lnTo>
                              <a:pt x="108" y="3"/>
                            </a:lnTo>
                            <a:lnTo>
                              <a:pt x="84" y="3"/>
                            </a:lnTo>
                            <a:lnTo>
                              <a:pt x="81" y="6"/>
                            </a:lnTo>
                            <a:lnTo>
                              <a:pt x="10" y="6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7" name="Freeform 53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5" y="355"/>
                        <a:ext cx="12" cy="21"/>
                      </a:xfrm>
                      <a:custGeom>
                        <a:avLst/>
                        <a:gdLst>
                          <a:gd name="T0" fmla="*/ 12 w 12"/>
                          <a:gd name="T1" fmla="*/ 0 h 21"/>
                          <a:gd name="T2" fmla="*/ 12 w 12"/>
                          <a:gd name="T3" fmla="*/ 21 h 21"/>
                          <a:gd name="T4" fmla="*/ 0 w 12"/>
                          <a:gd name="T5" fmla="*/ 10 h 21"/>
                          <a:gd name="T6" fmla="*/ 12 w 12"/>
                          <a:gd name="T7" fmla="*/ 0 h 2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"/>
                          <a:gd name="T13" fmla="*/ 0 h 21"/>
                          <a:gd name="T14" fmla="*/ 12 w 12"/>
                          <a:gd name="T15" fmla="*/ 21 h 2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" h="21">
                            <a:moveTo>
                              <a:pt x="12" y="0"/>
                            </a:moveTo>
                            <a:lnTo>
                              <a:pt x="12" y="21"/>
                            </a:lnTo>
                            <a:lnTo>
                              <a:pt x="0" y="10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8" name="Freeform 53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5" y="349"/>
                        <a:ext cx="47" cy="34"/>
                      </a:xfrm>
                      <a:custGeom>
                        <a:avLst/>
                        <a:gdLst>
                          <a:gd name="T0" fmla="*/ 2 w 47"/>
                          <a:gd name="T1" fmla="*/ 6 h 34"/>
                          <a:gd name="T2" fmla="*/ 5 w 47"/>
                          <a:gd name="T3" fmla="*/ 3 h 34"/>
                          <a:gd name="T4" fmla="*/ 29 w 47"/>
                          <a:gd name="T5" fmla="*/ 3 h 34"/>
                          <a:gd name="T6" fmla="*/ 32 w 47"/>
                          <a:gd name="T7" fmla="*/ 0 h 34"/>
                          <a:gd name="T8" fmla="*/ 47 w 47"/>
                          <a:gd name="T9" fmla="*/ 0 h 34"/>
                          <a:gd name="T10" fmla="*/ 46 w 47"/>
                          <a:gd name="T11" fmla="*/ 34 h 34"/>
                          <a:gd name="T12" fmla="*/ 29 w 47"/>
                          <a:gd name="T13" fmla="*/ 34 h 34"/>
                          <a:gd name="T14" fmla="*/ 27 w 47"/>
                          <a:gd name="T15" fmla="*/ 29 h 34"/>
                          <a:gd name="T16" fmla="*/ 3 w 47"/>
                          <a:gd name="T17" fmla="*/ 29 h 34"/>
                          <a:gd name="T18" fmla="*/ 0 w 47"/>
                          <a:gd name="T19" fmla="*/ 27 h 34"/>
                          <a:gd name="T20" fmla="*/ 2 w 47"/>
                          <a:gd name="T21" fmla="*/ 6 h 34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7"/>
                          <a:gd name="T34" fmla="*/ 0 h 34"/>
                          <a:gd name="T35" fmla="*/ 47 w 47"/>
                          <a:gd name="T36" fmla="*/ 34 h 34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7" h="34">
                            <a:moveTo>
                              <a:pt x="2" y="6"/>
                            </a:moveTo>
                            <a:lnTo>
                              <a:pt x="5" y="3"/>
                            </a:lnTo>
                            <a:lnTo>
                              <a:pt x="29" y="3"/>
                            </a:lnTo>
                            <a:lnTo>
                              <a:pt x="32" y="0"/>
                            </a:lnTo>
                            <a:lnTo>
                              <a:pt x="47" y="0"/>
                            </a:lnTo>
                            <a:lnTo>
                              <a:pt x="46" y="34"/>
                            </a:lnTo>
                            <a:lnTo>
                              <a:pt x="29" y="34"/>
                            </a:lnTo>
                            <a:lnTo>
                              <a:pt x="27" y="29"/>
                            </a:lnTo>
                            <a:lnTo>
                              <a:pt x="3" y="29"/>
                            </a:lnTo>
                            <a:lnTo>
                              <a:pt x="0" y="27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9" name="AutoShape 5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" y="363"/>
                        <a:ext cx="22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0" name="AutoShape 53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7" y="363"/>
                        <a:ext cx="10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4" name="Group 53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5" y="379"/>
                      <a:ext cx="127" cy="34"/>
                      <a:chOff x="505" y="379"/>
                      <a:chExt cx="127" cy="34"/>
                    </a:xfrm>
                    <a:grpFill/>
                  </p:grpSpPr>
                  <p:sp>
                    <p:nvSpPr>
                      <p:cNvPr id="621" name="Freeform 53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6" y="379"/>
                        <a:ext cx="126" cy="34"/>
                      </a:xfrm>
                      <a:custGeom>
                        <a:avLst/>
                        <a:gdLst>
                          <a:gd name="T0" fmla="*/ 0 w 126"/>
                          <a:gd name="T1" fmla="*/ 16 h 34"/>
                          <a:gd name="T2" fmla="*/ 10 w 126"/>
                          <a:gd name="T3" fmla="*/ 27 h 34"/>
                          <a:gd name="T4" fmla="*/ 78 w 126"/>
                          <a:gd name="T5" fmla="*/ 27 h 34"/>
                          <a:gd name="T6" fmla="*/ 82 w 126"/>
                          <a:gd name="T7" fmla="*/ 29 h 34"/>
                          <a:gd name="T8" fmla="*/ 106 w 126"/>
                          <a:gd name="T9" fmla="*/ 29 h 34"/>
                          <a:gd name="T10" fmla="*/ 109 w 126"/>
                          <a:gd name="T11" fmla="*/ 34 h 34"/>
                          <a:gd name="T12" fmla="*/ 125 w 126"/>
                          <a:gd name="T13" fmla="*/ 34 h 34"/>
                          <a:gd name="T14" fmla="*/ 126 w 126"/>
                          <a:gd name="T15" fmla="*/ 0 h 34"/>
                          <a:gd name="T16" fmla="*/ 111 w 126"/>
                          <a:gd name="T17" fmla="*/ 0 h 34"/>
                          <a:gd name="T18" fmla="*/ 108 w 126"/>
                          <a:gd name="T19" fmla="*/ 3 h 34"/>
                          <a:gd name="T20" fmla="*/ 84 w 126"/>
                          <a:gd name="T21" fmla="*/ 3 h 34"/>
                          <a:gd name="T22" fmla="*/ 81 w 126"/>
                          <a:gd name="T23" fmla="*/ 6 h 34"/>
                          <a:gd name="T24" fmla="*/ 10 w 126"/>
                          <a:gd name="T25" fmla="*/ 6 h 34"/>
                          <a:gd name="T26" fmla="*/ 0 w 126"/>
                          <a:gd name="T27" fmla="*/ 16 h 3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26"/>
                          <a:gd name="T43" fmla="*/ 0 h 34"/>
                          <a:gd name="T44" fmla="*/ 126 w 126"/>
                          <a:gd name="T45" fmla="*/ 34 h 3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26" h="34">
                            <a:moveTo>
                              <a:pt x="0" y="16"/>
                            </a:moveTo>
                            <a:lnTo>
                              <a:pt x="10" y="27"/>
                            </a:lnTo>
                            <a:lnTo>
                              <a:pt x="78" y="27"/>
                            </a:lnTo>
                            <a:lnTo>
                              <a:pt x="82" y="29"/>
                            </a:lnTo>
                            <a:lnTo>
                              <a:pt x="106" y="29"/>
                            </a:lnTo>
                            <a:lnTo>
                              <a:pt x="109" y="34"/>
                            </a:lnTo>
                            <a:lnTo>
                              <a:pt x="125" y="34"/>
                            </a:lnTo>
                            <a:lnTo>
                              <a:pt x="126" y="0"/>
                            </a:lnTo>
                            <a:lnTo>
                              <a:pt x="111" y="0"/>
                            </a:lnTo>
                            <a:lnTo>
                              <a:pt x="108" y="3"/>
                            </a:lnTo>
                            <a:lnTo>
                              <a:pt x="84" y="3"/>
                            </a:lnTo>
                            <a:lnTo>
                              <a:pt x="81" y="6"/>
                            </a:lnTo>
                            <a:lnTo>
                              <a:pt x="10" y="6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2" name="Freeform 53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5" y="385"/>
                        <a:ext cx="12" cy="21"/>
                      </a:xfrm>
                      <a:custGeom>
                        <a:avLst/>
                        <a:gdLst>
                          <a:gd name="T0" fmla="*/ 12 w 12"/>
                          <a:gd name="T1" fmla="*/ 0 h 21"/>
                          <a:gd name="T2" fmla="*/ 12 w 12"/>
                          <a:gd name="T3" fmla="*/ 21 h 21"/>
                          <a:gd name="T4" fmla="*/ 0 w 12"/>
                          <a:gd name="T5" fmla="*/ 10 h 21"/>
                          <a:gd name="T6" fmla="*/ 12 w 12"/>
                          <a:gd name="T7" fmla="*/ 0 h 2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"/>
                          <a:gd name="T13" fmla="*/ 0 h 21"/>
                          <a:gd name="T14" fmla="*/ 12 w 12"/>
                          <a:gd name="T15" fmla="*/ 21 h 2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" h="21">
                            <a:moveTo>
                              <a:pt x="12" y="0"/>
                            </a:moveTo>
                            <a:lnTo>
                              <a:pt x="12" y="21"/>
                            </a:lnTo>
                            <a:lnTo>
                              <a:pt x="0" y="10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3" name="Freeform 53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5" y="379"/>
                        <a:ext cx="47" cy="34"/>
                      </a:xfrm>
                      <a:custGeom>
                        <a:avLst/>
                        <a:gdLst>
                          <a:gd name="T0" fmla="*/ 2 w 47"/>
                          <a:gd name="T1" fmla="*/ 6 h 34"/>
                          <a:gd name="T2" fmla="*/ 5 w 47"/>
                          <a:gd name="T3" fmla="*/ 3 h 34"/>
                          <a:gd name="T4" fmla="*/ 29 w 47"/>
                          <a:gd name="T5" fmla="*/ 3 h 34"/>
                          <a:gd name="T6" fmla="*/ 32 w 47"/>
                          <a:gd name="T7" fmla="*/ 0 h 34"/>
                          <a:gd name="T8" fmla="*/ 47 w 47"/>
                          <a:gd name="T9" fmla="*/ 0 h 34"/>
                          <a:gd name="T10" fmla="*/ 46 w 47"/>
                          <a:gd name="T11" fmla="*/ 34 h 34"/>
                          <a:gd name="T12" fmla="*/ 29 w 47"/>
                          <a:gd name="T13" fmla="*/ 34 h 34"/>
                          <a:gd name="T14" fmla="*/ 27 w 47"/>
                          <a:gd name="T15" fmla="*/ 29 h 34"/>
                          <a:gd name="T16" fmla="*/ 3 w 47"/>
                          <a:gd name="T17" fmla="*/ 29 h 34"/>
                          <a:gd name="T18" fmla="*/ 0 w 47"/>
                          <a:gd name="T19" fmla="*/ 27 h 34"/>
                          <a:gd name="T20" fmla="*/ 2 w 47"/>
                          <a:gd name="T21" fmla="*/ 6 h 34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7"/>
                          <a:gd name="T34" fmla="*/ 0 h 34"/>
                          <a:gd name="T35" fmla="*/ 47 w 47"/>
                          <a:gd name="T36" fmla="*/ 34 h 34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7" h="34">
                            <a:moveTo>
                              <a:pt x="2" y="6"/>
                            </a:moveTo>
                            <a:lnTo>
                              <a:pt x="5" y="3"/>
                            </a:lnTo>
                            <a:lnTo>
                              <a:pt x="29" y="3"/>
                            </a:lnTo>
                            <a:lnTo>
                              <a:pt x="32" y="0"/>
                            </a:lnTo>
                            <a:lnTo>
                              <a:pt x="47" y="0"/>
                            </a:lnTo>
                            <a:lnTo>
                              <a:pt x="46" y="34"/>
                            </a:lnTo>
                            <a:lnTo>
                              <a:pt x="29" y="34"/>
                            </a:lnTo>
                            <a:lnTo>
                              <a:pt x="27" y="29"/>
                            </a:lnTo>
                            <a:lnTo>
                              <a:pt x="3" y="29"/>
                            </a:lnTo>
                            <a:lnTo>
                              <a:pt x="0" y="27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4" name="AutoShape 53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" y="393"/>
                        <a:ext cx="22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5" name="AutoShape 53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7" y="393"/>
                        <a:ext cx="10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95" name="Rectangle 5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5" y="349"/>
                      <a:ext cx="6" cy="54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96" name="Group 53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6" y="353"/>
                      <a:ext cx="35" cy="35"/>
                      <a:chOff x="1376" y="353"/>
                      <a:chExt cx="74" cy="74"/>
                    </a:xfrm>
                    <a:grpFill/>
                  </p:grpSpPr>
                  <p:sp>
                    <p:nvSpPr>
                      <p:cNvPr id="617" name="Oval 53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80" y="356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8" name="AutoShape 53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76" y="353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" name="Oval 53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97" y="373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0" name="Oval 53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06" y="382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7" name="Group 53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1" y="434"/>
                      <a:ext cx="66" cy="66"/>
                      <a:chOff x="471" y="434"/>
                      <a:chExt cx="74" cy="74"/>
                    </a:xfrm>
                    <a:grpFill/>
                  </p:grpSpPr>
                  <p:sp>
                    <p:nvSpPr>
                      <p:cNvPr id="613" name="Oval 53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5" y="437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4" name="AutoShape 53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1" y="434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5" name="Oval 53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92" y="454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6" name="Oval 53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1" y="463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98" name="Freeform 5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" y="370"/>
                      <a:ext cx="42" cy="50"/>
                    </a:xfrm>
                    <a:custGeom>
                      <a:avLst/>
                      <a:gdLst>
                        <a:gd name="T0" fmla="*/ 1 w 42"/>
                        <a:gd name="T1" fmla="*/ 0 h 50"/>
                        <a:gd name="T2" fmla="*/ 0 w 42"/>
                        <a:gd name="T3" fmla="*/ 11 h 50"/>
                        <a:gd name="T4" fmla="*/ 9 w 42"/>
                        <a:gd name="T5" fmla="*/ 11 h 50"/>
                        <a:gd name="T6" fmla="*/ 29 w 42"/>
                        <a:gd name="T7" fmla="*/ 50 h 50"/>
                        <a:gd name="T8" fmla="*/ 42 w 42"/>
                        <a:gd name="T9" fmla="*/ 50 h 50"/>
                        <a:gd name="T10" fmla="*/ 37 w 42"/>
                        <a:gd name="T11" fmla="*/ 0 h 50"/>
                        <a:gd name="T12" fmla="*/ 1 w 42"/>
                        <a:gd name="T13" fmla="*/ 0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50"/>
                        <a:gd name="T23" fmla="*/ 42 w 42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50">
                          <a:moveTo>
                            <a:pt x="1" y="0"/>
                          </a:moveTo>
                          <a:lnTo>
                            <a:pt x="0" y="11"/>
                          </a:lnTo>
                          <a:lnTo>
                            <a:pt x="9" y="11"/>
                          </a:lnTo>
                          <a:lnTo>
                            <a:pt x="29" y="50"/>
                          </a:lnTo>
                          <a:lnTo>
                            <a:pt x="42" y="50"/>
                          </a:lnTo>
                          <a:lnTo>
                            <a:pt x="37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9" name="Freeform 5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" y="400"/>
                      <a:ext cx="152" cy="15"/>
                    </a:xfrm>
                    <a:custGeom>
                      <a:avLst/>
                      <a:gdLst>
                        <a:gd name="T0" fmla="*/ 152 w 152"/>
                        <a:gd name="T1" fmla="*/ 15 h 15"/>
                        <a:gd name="T2" fmla="*/ 0 w 152"/>
                        <a:gd name="T3" fmla="*/ 15 h 15"/>
                        <a:gd name="T4" fmla="*/ 0 w 152"/>
                        <a:gd name="T5" fmla="*/ 8 h 15"/>
                        <a:gd name="T6" fmla="*/ 4 w 152"/>
                        <a:gd name="T7" fmla="*/ 8 h 15"/>
                        <a:gd name="T8" fmla="*/ 6 w 152"/>
                        <a:gd name="T9" fmla="*/ 3 h 15"/>
                        <a:gd name="T10" fmla="*/ 9 w 152"/>
                        <a:gd name="T11" fmla="*/ 8 h 15"/>
                        <a:gd name="T12" fmla="*/ 14 w 152"/>
                        <a:gd name="T13" fmla="*/ 3 h 15"/>
                        <a:gd name="T14" fmla="*/ 21 w 152"/>
                        <a:gd name="T15" fmla="*/ 3 h 15"/>
                        <a:gd name="T16" fmla="*/ 23 w 152"/>
                        <a:gd name="T17" fmla="*/ 8 h 15"/>
                        <a:gd name="T18" fmla="*/ 67 w 152"/>
                        <a:gd name="T19" fmla="*/ 8 h 15"/>
                        <a:gd name="T20" fmla="*/ 68 w 152"/>
                        <a:gd name="T21" fmla="*/ 3 h 15"/>
                        <a:gd name="T22" fmla="*/ 112 w 152"/>
                        <a:gd name="T23" fmla="*/ 3 h 15"/>
                        <a:gd name="T24" fmla="*/ 116 w 152"/>
                        <a:gd name="T25" fmla="*/ 9 h 15"/>
                        <a:gd name="T26" fmla="*/ 123 w 152"/>
                        <a:gd name="T27" fmla="*/ 4 h 15"/>
                        <a:gd name="T28" fmla="*/ 127 w 152"/>
                        <a:gd name="T29" fmla="*/ 8 h 15"/>
                        <a:gd name="T30" fmla="*/ 142 w 152"/>
                        <a:gd name="T31" fmla="*/ 8 h 15"/>
                        <a:gd name="T32" fmla="*/ 144 w 152"/>
                        <a:gd name="T33" fmla="*/ 0 h 15"/>
                        <a:gd name="T34" fmla="*/ 148 w 152"/>
                        <a:gd name="T35" fmla="*/ 0 h 15"/>
                        <a:gd name="T36" fmla="*/ 148 w 152"/>
                        <a:gd name="T37" fmla="*/ 8 h 15"/>
                        <a:gd name="T38" fmla="*/ 152 w 152"/>
                        <a:gd name="T39" fmla="*/ 8 h 15"/>
                        <a:gd name="T40" fmla="*/ 152 w 152"/>
                        <a:gd name="T41" fmla="*/ 15 h 1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52"/>
                        <a:gd name="T64" fmla="*/ 0 h 15"/>
                        <a:gd name="T65" fmla="*/ 152 w 152"/>
                        <a:gd name="T66" fmla="*/ 15 h 1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52" h="15">
                          <a:moveTo>
                            <a:pt x="152" y="15"/>
                          </a:moveTo>
                          <a:lnTo>
                            <a:pt x="0" y="15"/>
                          </a:lnTo>
                          <a:lnTo>
                            <a:pt x="0" y="8"/>
                          </a:lnTo>
                          <a:lnTo>
                            <a:pt x="4" y="8"/>
                          </a:lnTo>
                          <a:lnTo>
                            <a:pt x="6" y="3"/>
                          </a:lnTo>
                          <a:lnTo>
                            <a:pt x="9" y="8"/>
                          </a:lnTo>
                          <a:lnTo>
                            <a:pt x="14" y="3"/>
                          </a:lnTo>
                          <a:lnTo>
                            <a:pt x="21" y="3"/>
                          </a:lnTo>
                          <a:lnTo>
                            <a:pt x="23" y="8"/>
                          </a:lnTo>
                          <a:lnTo>
                            <a:pt x="67" y="8"/>
                          </a:lnTo>
                          <a:lnTo>
                            <a:pt x="68" y="3"/>
                          </a:lnTo>
                          <a:lnTo>
                            <a:pt x="112" y="3"/>
                          </a:lnTo>
                          <a:lnTo>
                            <a:pt x="116" y="9"/>
                          </a:lnTo>
                          <a:lnTo>
                            <a:pt x="123" y="4"/>
                          </a:lnTo>
                          <a:lnTo>
                            <a:pt x="127" y="8"/>
                          </a:lnTo>
                          <a:lnTo>
                            <a:pt x="142" y="8"/>
                          </a:lnTo>
                          <a:lnTo>
                            <a:pt x="144" y="0"/>
                          </a:lnTo>
                          <a:lnTo>
                            <a:pt x="148" y="0"/>
                          </a:lnTo>
                          <a:lnTo>
                            <a:pt x="148" y="8"/>
                          </a:lnTo>
                          <a:lnTo>
                            <a:pt x="152" y="8"/>
                          </a:lnTo>
                          <a:lnTo>
                            <a:pt x="152" y="1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0" name="Freeform 53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" y="370"/>
                      <a:ext cx="62" cy="71"/>
                    </a:xfrm>
                    <a:custGeom>
                      <a:avLst/>
                      <a:gdLst>
                        <a:gd name="T0" fmla="*/ 0 w 62"/>
                        <a:gd name="T1" fmla="*/ 0 h 71"/>
                        <a:gd name="T2" fmla="*/ 35 w 62"/>
                        <a:gd name="T3" fmla="*/ 51 h 71"/>
                        <a:gd name="T4" fmla="*/ 34 w 62"/>
                        <a:gd name="T5" fmla="*/ 66 h 71"/>
                        <a:gd name="T6" fmla="*/ 40 w 62"/>
                        <a:gd name="T7" fmla="*/ 71 h 71"/>
                        <a:gd name="T8" fmla="*/ 58 w 62"/>
                        <a:gd name="T9" fmla="*/ 71 h 71"/>
                        <a:gd name="T10" fmla="*/ 58 w 62"/>
                        <a:gd name="T11" fmla="*/ 57 h 71"/>
                        <a:gd name="T12" fmla="*/ 62 w 62"/>
                        <a:gd name="T13" fmla="*/ 52 h 71"/>
                        <a:gd name="T14" fmla="*/ 61 w 62"/>
                        <a:gd name="T15" fmla="*/ 48 h 71"/>
                        <a:gd name="T16" fmla="*/ 49 w 62"/>
                        <a:gd name="T17" fmla="*/ 48 h 71"/>
                        <a:gd name="T18" fmla="*/ 17 w 62"/>
                        <a:gd name="T19" fmla="*/ 0 h 71"/>
                        <a:gd name="T20" fmla="*/ 0 w 62"/>
                        <a:gd name="T21" fmla="*/ 0 h 7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2"/>
                        <a:gd name="T34" fmla="*/ 0 h 71"/>
                        <a:gd name="T35" fmla="*/ 62 w 62"/>
                        <a:gd name="T36" fmla="*/ 71 h 7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2" h="71">
                          <a:moveTo>
                            <a:pt x="0" y="0"/>
                          </a:moveTo>
                          <a:lnTo>
                            <a:pt x="35" y="51"/>
                          </a:lnTo>
                          <a:lnTo>
                            <a:pt x="34" y="66"/>
                          </a:lnTo>
                          <a:lnTo>
                            <a:pt x="40" y="71"/>
                          </a:lnTo>
                          <a:lnTo>
                            <a:pt x="58" y="71"/>
                          </a:lnTo>
                          <a:lnTo>
                            <a:pt x="58" y="57"/>
                          </a:lnTo>
                          <a:lnTo>
                            <a:pt x="62" y="52"/>
                          </a:lnTo>
                          <a:lnTo>
                            <a:pt x="61" y="48"/>
                          </a:lnTo>
                          <a:lnTo>
                            <a:pt x="49" y="48"/>
                          </a:lnTo>
                          <a:lnTo>
                            <a:pt x="1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1" name="Freeform 5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5" y="370"/>
                      <a:ext cx="12" cy="49"/>
                    </a:xfrm>
                    <a:custGeom>
                      <a:avLst/>
                      <a:gdLst>
                        <a:gd name="T0" fmla="*/ 0 w 12"/>
                        <a:gd name="T1" fmla="*/ 0 h 49"/>
                        <a:gd name="T2" fmla="*/ 6 w 12"/>
                        <a:gd name="T3" fmla="*/ 49 h 49"/>
                        <a:gd name="T4" fmla="*/ 12 w 12"/>
                        <a:gd name="T5" fmla="*/ 48 h 49"/>
                        <a:gd name="T6" fmla="*/ 7 w 12"/>
                        <a:gd name="T7" fmla="*/ 0 h 49"/>
                        <a:gd name="T8" fmla="*/ 0 w 12"/>
                        <a:gd name="T9" fmla="*/ 0 h 4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"/>
                        <a:gd name="T16" fmla="*/ 0 h 49"/>
                        <a:gd name="T17" fmla="*/ 12 w 12"/>
                        <a:gd name="T18" fmla="*/ 49 h 4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" h="49">
                          <a:moveTo>
                            <a:pt x="0" y="0"/>
                          </a:moveTo>
                          <a:lnTo>
                            <a:pt x="6" y="49"/>
                          </a:lnTo>
                          <a:lnTo>
                            <a:pt x="12" y="4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2" name="Freeform 53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60"/>
                      <a:ext cx="1156" cy="89"/>
                    </a:xfrm>
                    <a:custGeom>
                      <a:avLst/>
                      <a:gdLst>
                        <a:gd name="T0" fmla="*/ 0 w 1156"/>
                        <a:gd name="T1" fmla="*/ 89 h 89"/>
                        <a:gd name="T2" fmla="*/ 554 w 1156"/>
                        <a:gd name="T3" fmla="*/ 52 h 89"/>
                        <a:gd name="T4" fmla="*/ 642 w 1156"/>
                        <a:gd name="T5" fmla="*/ 47 h 89"/>
                        <a:gd name="T6" fmla="*/ 1156 w 1156"/>
                        <a:gd name="T7" fmla="*/ 0 h 89"/>
                        <a:gd name="T8" fmla="*/ 635 w 1156"/>
                        <a:gd name="T9" fmla="*/ 30 h 89"/>
                        <a:gd name="T10" fmla="*/ 518 w 1156"/>
                        <a:gd name="T11" fmla="*/ 38 h 89"/>
                        <a:gd name="T12" fmla="*/ 0 w 1156"/>
                        <a:gd name="T13" fmla="*/ 89 h 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56"/>
                        <a:gd name="T22" fmla="*/ 0 h 89"/>
                        <a:gd name="T23" fmla="*/ 1156 w 1156"/>
                        <a:gd name="T24" fmla="*/ 89 h 8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56" h="89">
                          <a:moveTo>
                            <a:pt x="0" y="89"/>
                          </a:moveTo>
                          <a:lnTo>
                            <a:pt x="554" y="52"/>
                          </a:lnTo>
                          <a:lnTo>
                            <a:pt x="642" y="47"/>
                          </a:lnTo>
                          <a:lnTo>
                            <a:pt x="1156" y="0"/>
                          </a:lnTo>
                          <a:lnTo>
                            <a:pt x="635" y="30"/>
                          </a:lnTo>
                          <a:lnTo>
                            <a:pt x="518" y="38"/>
                          </a:ln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3" name="Freeform 53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" y="107"/>
                      <a:ext cx="42" cy="38"/>
                    </a:xfrm>
                    <a:custGeom>
                      <a:avLst/>
                      <a:gdLst>
                        <a:gd name="T0" fmla="*/ 0 w 42"/>
                        <a:gd name="T1" fmla="*/ 0 h 38"/>
                        <a:gd name="T2" fmla="*/ 0 w 42"/>
                        <a:gd name="T3" fmla="*/ 38 h 38"/>
                        <a:gd name="T4" fmla="*/ 42 w 42"/>
                        <a:gd name="T5" fmla="*/ 38 h 38"/>
                        <a:gd name="T6" fmla="*/ 41 w 42"/>
                        <a:gd name="T7" fmla="*/ 31 h 38"/>
                        <a:gd name="T8" fmla="*/ 7 w 42"/>
                        <a:gd name="T9" fmla="*/ 31 h 38"/>
                        <a:gd name="T10" fmla="*/ 4 w 42"/>
                        <a:gd name="T11" fmla="*/ 1 h 38"/>
                        <a:gd name="T12" fmla="*/ 0 w 42"/>
                        <a:gd name="T13" fmla="*/ 0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38"/>
                        <a:gd name="T23" fmla="*/ 42 w 42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38">
                          <a:moveTo>
                            <a:pt x="0" y="0"/>
                          </a:moveTo>
                          <a:lnTo>
                            <a:pt x="0" y="38"/>
                          </a:lnTo>
                          <a:lnTo>
                            <a:pt x="42" y="38"/>
                          </a:lnTo>
                          <a:lnTo>
                            <a:pt x="41" y="31"/>
                          </a:lnTo>
                          <a:lnTo>
                            <a:pt x="7" y="31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4" name="Freeform 5372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572" y="102"/>
                      <a:ext cx="42" cy="38"/>
                    </a:xfrm>
                    <a:custGeom>
                      <a:avLst/>
                      <a:gdLst>
                        <a:gd name="T0" fmla="*/ 0 w 42"/>
                        <a:gd name="T1" fmla="*/ 0 h 38"/>
                        <a:gd name="T2" fmla="*/ 0 w 42"/>
                        <a:gd name="T3" fmla="*/ 38 h 38"/>
                        <a:gd name="T4" fmla="*/ 42 w 42"/>
                        <a:gd name="T5" fmla="*/ 38 h 38"/>
                        <a:gd name="T6" fmla="*/ 41 w 42"/>
                        <a:gd name="T7" fmla="*/ 31 h 38"/>
                        <a:gd name="T8" fmla="*/ 7 w 42"/>
                        <a:gd name="T9" fmla="*/ 31 h 38"/>
                        <a:gd name="T10" fmla="*/ 4 w 42"/>
                        <a:gd name="T11" fmla="*/ 1 h 38"/>
                        <a:gd name="T12" fmla="*/ 0 w 42"/>
                        <a:gd name="T13" fmla="*/ 0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38"/>
                        <a:gd name="T23" fmla="*/ 42 w 42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38">
                          <a:moveTo>
                            <a:pt x="0" y="0"/>
                          </a:moveTo>
                          <a:lnTo>
                            <a:pt x="0" y="38"/>
                          </a:lnTo>
                          <a:lnTo>
                            <a:pt x="42" y="38"/>
                          </a:lnTo>
                          <a:lnTo>
                            <a:pt x="41" y="31"/>
                          </a:lnTo>
                          <a:lnTo>
                            <a:pt x="7" y="31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5" name="Line 53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92" y="107"/>
                      <a:ext cx="1" cy="4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6" name="Line 53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72" y="111"/>
                      <a:ext cx="5" cy="4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7" name="Freeform 5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" y="145"/>
                      <a:ext cx="65" cy="10"/>
                    </a:xfrm>
                    <a:custGeom>
                      <a:avLst/>
                      <a:gdLst>
                        <a:gd name="T0" fmla="*/ 0 w 65"/>
                        <a:gd name="T1" fmla="*/ 10 h 10"/>
                        <a:gd name="T2" fmla="*/ 2 w 65"/>
                        <a:gd name="T3" fmla="*/ 6 h 10"/>
                        <a:gd name="T4" fmla="*/ 14 w 65"/>
                        <a:gd name="T5" fmla="*/ 6 h 10"/>
                        <a:gd name="T6" fmla="*/ 22 w 65"/>
                        <a:gd name="T7" fmla="*/ 3 h 10"/>
                        <a:gd name="T8" fmla="*/ 50 w 65"/>
                        <a:gd name="T9" fmla="*/ 4 h 10"/>
                        <a:gd name="T10" fmla="*/ 51 w 65"/>
                        <a:gd name="T11" fmla="*/ 0 h 10"/>
                        <a:gd name="T12" fmla="*/ 65 w 65"/>
                        <a:gd name="T13" fmla="*/ 0 h 10"/>
                        <a:gd name="T14" fmla="*/ 65 w 65"/>
                        <a:gd name="T15" fmla="*/ 10 h 10"/>
                        <a:gd name="T16" fmla="*/ 0 w 65"/>
                        <a:gd name="T17" fmla="*/ 10 h 1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5"/>
                        <a:gd name="T28" fmla="*/ 0 h 10"/>
                        <a:gd name="T29" fmla="*/ 65 w 65"/>
                        <a:gd name="T30" fmla="*/ 10 h 1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5" h="10">
                          <a:moveTo>
                            <a:pt x="0" y="10"/>
                          </a:moveTo>
                          <a:lnTo>
                            <a:pt x="2" y="6"/>
                          </a:lnTo>
                          <a:lnTo>
                            <a:pt x="14" y="6"/>
                          </a:lnTo>
                          <a:lnTo>
                            <a:pt x="22" y="3"/>
                          </a:lnTo>
                          <a:lnTo>
                            <a:pt x="50" y="4"/>
                          </a:lnTo>
                          <a:lnTo>
                            <a:pt x="51" y="0"/>
                          </a:lnTo>
                          <a:lnTo>
                            <a:pt x="65" y="0"/>
                          </a:lnTo>
                          <a:lnTo>
                            <a:pt x="65" y="1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8" name="Freeform 5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" y="85"/>
                      <a:ext cx="61" cy="10"/>
                    </a:xfrm>
                    <a:custGeom>
                      <a:avLst/>
                      <a:gdLst>
                        <a:gd name="T0" fmla="*/ 0 w 61"/>
                        <a:gd name="T1" fmla="*/ 10 h 10"/>
                        <a:gd name="T2" fmla="*/ 4 w 61"/>
                        <a:gd name="T3" fmla="*/ 4 h 10"/>
                        <a:gd name="T4" fmla="*/ 58 w 61"/>
                        <a:gd name="T5" fmla="*/ 0 h 10"/>
                        <a:gd name="T6" fmla="*/ 61 w 61"/>
                        <a:gd name="T7" fmla="*/ 5 h 10"/>
                        <a:gd name="T8" fmla="*/ 0 w 61"/>
                        <a:gd name="T9" fmla="*/ 1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0"/>
                        <a:gd name="T17" fmla="*/ 61 w 61"/>
                        <a:gd name="T18" fmla="*/ 10 h 1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0">
                          <a:moveTo>
                            <a:pt x="0" y="10"/>
                          </a:moveTo>
                          <a:lnTo>
                            <a:pt x="4" y="4"/>
                          </a:lnTo>
                          <a:lnTo>
                            <a:pt x="58" y="0"/>
                          </a:lnTo>
                          <a:lnTo>
                            <a:pt x="61" y="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9" name="Rectangle 5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6" y="13"/>
                      <a:ext cx="7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0" name="Freeform 53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4" y="77"/>
                      <a:ext cx="33" cy="13"/>
                    </a:xfrm>
                    <a:custGeom>
                      <a:avLst/>
                      <a:gdLst>
                        <a:gd name="T0" fmla="*/ 0 w 33"/>
                        <a:gd name="T1" fmla="*/ 13 h 13"/>
                        <a:gd name="T2" fmla="*/ 7 w 33"/>
                        <a:gd name="T3" fmla="*/ 2 h 13"/>
                        <a:gd name="T4" fmla="*/ 23 w 33"/>
                        <a:gd name="T5" fmla="*/ 0 h 13"/>
                        <a:gd name="T6" fmla="*/ 33 w 33"/>
                        <a:gd name="T7" fmla="*/ 10 h 13"/>
                        <a:gd name="T8" fmla="*/ 0 w 33"/>
                        <a:gd name="T9" fmla="*/ 13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"/>
                        <a:gd name="T16" fmla="*/ 0 h 13"/>
                        <a:gd name="T17" fmla="*/ 33 w 33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" h="13">
                          <a:moveTo>
                            <a:pt x="0" y="13"/>
                          </a:moveTo>
                          <a:lnTo>
                            <a:pt x="7" y="2"/>
                          </a:lnTo>
                          <a:lnTo>
                            <a:pt x="23" y="0"/>
                          </a:lnTo>
                          <a:lnTo>
                            <a:pt x="33" y="10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1" name="AutoShape 5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8" y="9"/>
                      <a:ext cx="17" cy="8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2" name="AutoShape 5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8" y="56"/>
                      <a:ext cx="19" cy="1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4" name="Group 2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64976" y="8069524"/>
                    <a:ext cx="1988142" cy="617380"/>
                    <a:chOff x="0" y="0"/>
                    <a:chExt cx="482" cy="163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sp>
                  <p:nvSpPr>
                    <p:cNvPr id="646" name="Freeform 2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36"/>
                      <a:ext cx="40" cy="13"/>
                    </a:xfrm>
                    <a:custGeom>
                      <a:avLst/>
                      <a:gdLst>
                        <a:gd name="T0" fmla="*/ 0 w 40"/>
                        <a:gd name="T1" fmla="*/ 13 h 13"/>
                        <a:gd name="T2" fmla="*/ 0 w 40"/>
                        <a:gd name="T3" fmla="*/ 7 h 13"/>
                        <a:gd name="T4" fmla="*/ 13 w 40"/>
                        <a:gd name="T5" fmla="*/ 7 h 13"/>
                        <a:gd name="T6" fmla="*/ 13 w 40"/>
                        <a:gd name="T7" fmla="*/ 1 h 13"/>
                        <a:gd name="T8" fmla="*/ 31 w 40"/>
                        <a:gd name="T9" fmla="*/ 0 h 13"/>
                        <a:gd name="T10" fmla="*/ 40 w 40"/>
                        <a:gd name="T11" fmla="*/ 0 h 13"/>
                        <a:gd name="T12" fmla="*/ 40 w 40"/>
                        <a:gd name="T13" fmla="*/ 8 h 13"/>
                        <a:gd name="T14" fmla="*/ 0 w 40"/>
                        <a:gd name="T15" fmla="*/ 13 h 1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0"/>
                        <a:gd name="T25" fmla="*/ 0 h 13"/>
                        <a:gd name="T26" fmla="*/ 40 w 40"/>
                        <a:gd name="T27" fmla="*/ 13 h 1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0" h="13">
                          <a:moveTo>
                            <a:pt x="0" y="13"/>
                          </a:moveTo>
                          <a:lnTo>
                            <a:pt x="0" y="7"/>
                          </a:lnTo>
                          <a:lnTo>
                            <a:pt x="13" y="7"/>
                          </a:lnTo>
                          <a:lnTo>
                            <a:pt x="13" y="1"/>
                          </a:lnTo>
                          <a:lnTo>
                            <a:pt x="31" y="0"/>
                          </a:lnTo>
                          <a:lnTo>
                            <a:pt x="40" y="0"/>
                          </a:lnTo>
                          <a:lnTo>
                            <a:pt x="40" y="8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7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2" y="105"/>
                      <a:ext cx="358" cy="41"/>
                    </a:xfrm>
                    <a:custGeom>
                      <a:avLst/>
                      <a:gdLst>
                        <a:gd name="T0" fmla="*/ 0 w 280"/>
                        <a:gd name="T1" fmla="*/ 8 h 35"/>
                        <a:gd name="T2" fmla="*/ 10 w 280"/>
                        <a:gd name="T3" fmla="*/ 20 h 35"/>
                        <a:gd name="T4" fmla="*/ 33 w 280"/>
                        <a:gd name="T5" fmla="*/ 36 h 35"/>
                        <a:gd name="T6" fmla="*/ 87 w 280"/>
                        <a:gd name="T7" fmla="*/ 41 h 35"/>
                        <a:gd name="T8" fmla="*/ 302 w 280"/>
                        <a:gd name="T9" fmla="*/ 39 h 35"/>
                        <a:gd name="T10" fmla="*/ 344 w 280"/>
                        <a:gd name="T11" fmla="*/ 23 h 35"/>
                        <a:gd name="T12" fmla="*/ 358 w 280"/>
                        <a:gd name="T13" fmla="*/ 0 h 3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0"/>
                        <a:gd name="T22" fmla="*/ 0 h 35"/>
                        <a:gd name="T23" fmla="*/ 280 w 280"/>
                        <a:gd name="T24" fmla="*/ 35 h 3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0" h="35">
                          <a:moveTo>
                            <a:pt x="0" y="7"/>
                          </a:moveTo>
                          <a:lnTo>
                            <a:pt x="8" y="17"/>
                          </a:lnTo>
                          <a:lnTo>
                            <a:pt x="26" y="31"/>
                          </a:lnTo>
                          <a:lnTo>
                            <a:pt x="68" y="35"/>
                          </a:lnTo>
                          <a:lnTo>
                            <a:pt x="236" y="33"/>
                          </a:lnTo>
                          <a:lnTo>
                            <a:pt x="269" y="2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48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1" y="112"/>
                      <a:ext cx="23" cy="23"/>
                      <a:chOff x="111" y="112"/>
                      <a:chExt cx="29" cy="29"/>
                    </a:xfrm>
                    <a:grpFill/>
                  </p:grpSpPr>
                  <p:sp>
                    <p:nvSpPr>
                      <p:cNvPr id="753" name="Oval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1" y="112"/>
                        <a:ext cx="29" cy="2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4" name="Oval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3" y="114"/>
                        <a:ext cx="25" cy="2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5" name="Oval 2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9" y="121"/>
                        <a:ext cx="12" cy="12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6" name="Oval 2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" y="124"/>
                        <a:ext cx="5" cy="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49" name="Group 2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33" y="107"/>
                      <a:ext cx="29" cy="28"/>
                      <a:chOff x="433" y="107"/>
                      <a:chExt cx="29" cy="29"/>
                    </a:xfrm>
                    <a:grpFill/>
                  </p:grpSpPr>
                  <p:sp>
                    <p:nvSpPr>
                      <p:cNvPr id="749" name="AutoShap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3" y="107"/>
                        <a:ext cx="29" cy="29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0" name="Oval 2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5" y="109"/>
                        <a:ext cx="25" cy="2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1" name="Oval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1" y="116"/>
                        <a:ext cx="12" cy="12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2" name="Oval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5" y="119"/>
                        <a:ext cx="5" cy="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50" name="Freeform 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7" y="105"/>
                      <a:ext cx="357" cy="58"/>
                    </a:xfrm>
                    <a:custGeom>
                      <a:avLst/>
                      <a:gdLst>
                        <a:gd name="T0" fmla="*/ 4 w 279"/>
                        <a:gd name="T1" fmla="*/ 5 h 45"/>
                        <a:gd name="T2" fmla="*/ 0 w 279"/>
                        <a:gd name="T3" fmla="*/ 18 h 45"/>
                        <a:gd name="T4" fmla="*/ 5 w 279"/>
                        <a:gd name="T5" fmla="*/ 30 h 45"/>
                        <a:gd name="T6" fmla="*/ 54 w 279"/>
                        <a:gd name="T7" fmla="*/ 58 h 45"/>
                        <a:gd name="T8" fmla="*/ 316 w 279"/>
                        <a:gd name="T9" fmla="*/ 58 h 45"/>
                        <a:gd name="T10" fmla="*/ 357 w 279"/>
                        <a:gd name="T11" fmla="*/ 23 h 45"/>
                        <a:gd name="T12" fmla="*/ 349 w 279"/>
                        <a:gd name="T13" fmla="*/ 0 h 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9"/>
                        <a:gd name="T22" fmla="*/ 0 h 45"/>
                        <a:gd name="T23" fmla="*/ 279 w 279"/>
                        <a:gd name="T24" fmla="*/ 45 h 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9" h="45">
                          <a:moveTo>
                            <a:pt x="3" y="4"/>
                          </a:moveTo>
                          <a:lnTo>
                            <a:pt x="0" y="14"/>
                          </a:lnTo>
                          <a:lnTo>
                            <a:pt x="4" y="23"/>
                          </a:lnTo>
                          <a:lnTo>
                            <a:pt x="42" y="45"/>
                          </a:lnTo>
                          <a:cubicBezTo>
                            <a:pt x="42" y="45"/>
                            <a:pt x="144" y="45"/>
                            <a:pt x="247" y="45"/>
                          </a:cubicBezTo>
                          <a:cubicBezTo>
                            <a:pt x="256" y="39"/>
                            <a:pt x="266" y="30"/>
                            <a:pt x="279" y="18"/>
                          </a:cubicBezTo>
                          <a:cubicBezTo>
                            <a:pt x="279" y="3"/>
                            <a:pt x="274" y="4"/>
                            <a:pt x="273" y="0"/>
                          </a:cubicBez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1" name="Rectangle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" y="73"/>
                      <a:ext cx="63" cy="1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2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" y="96"/>
                      <a:ext cx="381" cy="26"/>
                    </a:xfrm>
                    <a:custGeom>
                      <a:avLst/>
                      <a:gdLst>
                        <a:gd name="T0" fmla="*/ 5 w 297"/>
                        <a:gd name="T1" fmla="*/ 4 h 20"/>
                        <a:gd name="T2" fmla="*/ 0 w 297"/>
                        <a:gd name="T3" fmla="*/ 13 h 20"/>
                        <a:gd name="T4" fmla="*/ 4 w 297"/>
                        <a:gd name="T5" fmla="*/ 16 h 20"/>
                        <a:gd name="T6" fmla="*/ 9 w 297"/>
                        <a:gd name="T7" fmla="*/ 16 h 20"/>
                        <a:gd name="T8" fmla="*/ 26 w 297"/>
                        <a:gd name="T9" fmla="*/ 22 h 20"/>
                        <a:gd name="T10" fmla="*/ 121 w 297"/>
                        <a:gd name="T11" fmla="*/ 22 h 20"/>
                        <a:gd name="T12" fmla="*/ 131 w 297"/>
                        <a:gd name="T13" fmla="*/ 22 h 20"/>
                        <a:gd name="T14" fmla="*/ 131 w 297"/>
                        <a:gd name="T15" fmla="*/ 23 h 20"/>
                        <a:gd name="T16" fmla="*/ 164 w 297"/>
                        <a:gd name="T17" fmla="*/ 26 h 20"/>
                        <a:gd name="T18" fmla="*/ 207 w 297"/>
                        <a:gd name="T19" fmla="*/ 21 h 20"/>
                        <a:gd name="T20" fmla="*/ 251 w 297"/>
                        <a:gd name="T21" fmla="*/ 26 h 20"/>
                        <a:gd name="T22" fmla="*/ 292 w 297"/>
                        <a:gd name="T23" fmla="*/ 21 h 20"/>
                        <a:gd name="T24" fmla="*/ 316 w 297"/>
                        <a:gd name="T25" fmla="*/ 25 h 20"/>
                        <a:gd name="T26" fmla="*/ 381 w 297"/>
                        <a:gd name="T27" fmla="*/ 7 h 20"/>
                        <a:gd name="T28" fmla="*/ 381 w 297"/>
                        <a:gd name="T29" fmla="*/ 0 h 20"/>
                        <a:gd name="T30" fmla="*/ 27 w 297"/>
                        <a:gd name="T31" fmla="*/ 3 h 20"/>
                        <a:gd name="T32" fmla="*/ 5 w 297"/>
                        <a:gd name="T33" fmla="*/ 4 h 2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97"/>
                        <a:gd name="T52" fmla="*/ 0 h 20"/>
                        <a:gd name="T53" fmla="*/ 297 w 297"/>
                        <a:gd name="T54" fmla="*/ 20 h 2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97" h="20">
                          <a:moveTo>
                            <a:pt x="4" y="3"/>
                          </a:moveTo>
                          <a:lnTo>
                            <a:pt x="0" y="10"/>
                          </a:lnTo>
                          <a:lnTo>
                            <a:pt x="3" y="12"/>
                          </a:lnTo>
                          <a:lnTo>
                            <a:pt x="7" y="12"/>
                          </a:lnTo>
                          <a:lnTo>
                            <a:pt x="20" y="17"/>
                          </a:lnTo>
                          <a:lnTo>
                            <a:pt x="94" y="17"/>
                          </a:lnTo>
                          <a:lnTo>
                            <a:pt x="102" y="17"/>
                          </a:lnTo>
                          <a:lnTo>
                            <a:pt x="102" y="18"/>
                          </a:lnTo>
                          <a:lnTo>
                            <a:pt x="128" y="20"/>
                          </a:lnTo>
                          <a:lnTo>
                            <a:pt x="161" y="16"/>
                          </a:lnTo>
                          <a:lnTo>
                            <a:pt x="196" y="20"/>
                          </a:lnTo>
                          <a:lnTo>
                            <a:pt x="228" y="16"/>
                          </a:lnTo>
                          <a:lnTo>
                            <a:pt x="246" y="19"/>
                          </a:lnTo>
                          <a:lnTo>
                            <a:pt x="297" y="5"/>
                          </a:lnTo>
                          <a:lnTo>
                            <a:pt x="297" y="0"/>
                          </a:lnTo>
                          <a:lnTo>
                            <a:pt x="21" y="2"/>
                          </a:lnTo>
                          <a:lnTo>
                            <a:pt x="4" y="3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3" name="Freeform 2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3"/>
                      <a:ext cx="379" cy="27"/>
                    </a:xfrm>
                    <a:custGeom>
                      <a:avLst/>
                      <a:gdLst>
                        <a:gd name="T0" fmla="*/ 0 w 296"/>
                        <a:gd name="T1" fmla="*/ 27 h 21"/>
                        <a:gd name="T2" fmla="*/ 101 w 296"/>
                        <a:gd name="T3" fmla="*/ 10 h 21"/>
                        <a:gd name="T4" fmla="*/ 225 w 296"/>
                        <a:gd name="T5" fmla="*/ 9 h 21"/>
                        <a:gd name="T6" fmla="*/ 379 w 296"/>
                        <a:gd name="T7" fmla="*/ 0 h 21"/>
                        <a:gd name="T8" fmla="*/ 376 w 296"/>
                        <a:gd name="T9" fmla="*/ 23 h 21"/>
                        <a:gd name="T10" fmla="*/ 19 w 296"/>
                        <a:gd name="T11" fmla="*/ 26 h 21"/>
                        <a:gd name="T12" fmla="*/ 0 w 296"/>
                        <a:gd name="T13" fmla="*/ 27 h 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96"/>
                        <a:gd name="T22" fmla="*/ 0 h 21"/>
                        <a:gd name="T23" fmla="*/ 296 w 296"/>
                        <a:gd name="T24" fmla="*/ 21 h 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96" h="21">
                          <a:moveTo>
                            <a:pt x="0" y="21"/>
                          </a:moveTo>
                          <a:lnTo>
                            <a:pt x="79" y="8"/>
                          </a:lnTo>
                          <a:lnTo>
                            <a:pt x="176" y="7"/>
                          </a:lnTo>
                          <a:lnTo>
                            <a:pt x="296" y="0"/>
                          </a:lnTo>
                          <a:lnTo>
                            <a:pt x="294" y="18"/>
                          </a:lnTo>
                          <a:lnTo>
                            <a:pt x="15" y="20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4" name="Line 2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" y="98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" name="Line 2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1" y="98"/>
                      <a:ext cx="0" cy="2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" name="Line 2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6" y="99"/>
                      <a:ext cx="0" cy="2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7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4" y="99"/>
                      <a:ext cx="2" cy="19"/>
                    </a:xfrm>
                    <a:custGeom>
                      <a:avLst/>
                      <a:gdLst>
                        <a:gd name="T0" fmla="*/ 0 w 1"/>
                        <a:gd name="T1" fmla="*/ 0 h 15"/>
                        <a:gd name="T2" fmla="*/ 0 w 1"/>
                        <a:gd name="T3" fmla="*/ 19 h 15"/>
                        <a:gd name="T4" fmla="*/ 0 60000 65536"/>
                        <a:gd name="T5" fmla="*/ 0 60000 65536"/>
                        <a:gd name="T6" fmla="*/ 0 w 1"/>
                        <a:gd name="T7" fmla="*/ 0 h 15"/>
                        <a:gd name="T8" fmla="*/ 1 w 1"/>
                        <a:gd name="T9" fmla="*/ 15 h 1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5">
                          <a:moveTo>
                            <a:pt x="0" y="0"/>
                          </a:moveTo>
                          <a:lnTo>
                            <a:pt x="0" y="15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8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99"/>
                      <a:ext cx="1" cy="18"/>
                    </a:xfrm>
                    <a:custGeom>
                      <a:avLst/>
                      <a:gdLst>
                        <a:gd name="T0" fmla="*/ 0 w 1"/>
                        <a:gd name="T1" fmla="*/ 0 h 14"/>
                        <a:gd name="T2" fmla="*/ 0 w 1"/>
                        <a:gd name="T3" fmla="*/ 18 h 14"/>
                        <a:gd name="T4" fmla="*/ 0 60000 65536"/>
                        <a:gd name="T5" fmla="*/ 0 60000 65536"/>
                        <a:gd name="T6" fmla="*/ 0 w 1"/>
                        <a:gd name="T7" fmla="*/ 0 h 14"/>
                        <a:gd name="T8" fmla="*/ 1 w 1"/>
                        <a:gd name="T9" fmla="*/ 14 h 1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4">
                          <a:moveTo>
                            <a:pt x="0" y="0"/>
                          </a:moveTo>
                          <a:lnTo>
                            <a:pt x="0" y="14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9" name="Line 2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3" y="99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0" name="Line 2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2" y="99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1" name="Line 2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4" y="100"/>
                      <a:ext cx="0" cy="1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2" name="Line 2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0" y="92"/>
                      <a:ext cx="0" cy="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3" name="Line 2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5" y="91"/>
                      <a:ext cx="0" cy="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4" name="Line 2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81" y="87"/>
                      <a:ext cx="0" cy="1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5" name="Line 2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86" y="86"/>
                      <a:ext cx="0" cy="1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6" name="Line 2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2" y="83"/>
                      <a:ext cx="0" cy="15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7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" y="82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2"/>
                        <a:gd name="T2" fmla="*/ 0 w 1"/>
                        <a:gd name="T3" fmla="*/ 16 h 12"/>
                        <a:gd name="T4" fmla="*/ 0 60000 65536"/>
                        <a:gd name="T5" fmla="*/ 0 60000 65536"/>
                        <a:gd name="T6" fmla="*/ 0 w 1"/>
                        <a:gd name="T7" fmla="*/ 0 h 12"/>
                        <a:gd name="T8" fmla="*/ 1 w 1"/>
                        <a:gd name="T9" fmla="*/ 12 h 1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2">
                          <a:moveTo>
                            <a:pt x="0" y="0"/>
                          </a:moveTo>
                          <a:lnTo>
                            <a:pt x="0" y="12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8" name="Line 2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8" y="82"/>
                      <a:ext cx="0" cy="16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9" name="Line 2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6" y="81"/>
                      <a:ext cx="0" cy="1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0" name="AutoShap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83"/>
                      <a:ext cx="46" cy="11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1" name="Freeform 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" y="45"/>
                      <a:ext cx="1" cy="26"/>
                    </a:xfrm>
                    <a:custGeom>
                      <a:avLst/>
                      <a:gdLst>
                        <a:gd name="T0" fmla="*/ 0 w 1"/>
                        <a:gd name="T1" fmla="*/ 0 h 20"/>
                        <a:gd name="T2" fmla="*/ 0 w 1"/>
                        <a:gd name="T3" fmla="*/ 26 h 20"/>
                        <a:gd name="T4" fmla="*/ 0 60000 65536"/>
                        <a:gd name="T5" fmla="*/ 0 60000 65536"/>
                        <a:gd name="T6" fmla="*/ 0 w 1"/>
                        <a:gd name="T7" fmla="*/ 0 h 20"/>
                        <a:gd name="T8" fmla="*/ 1 w 1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20">
                          <a:moveTo>
                            <a:pt x="0" y="0"/>
                          </a:moveTo>
                          <a:lnTo>
                            <a:pt x="0" y="20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2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9" y="44"/>
                      <a:ext cx="1" cy="32"/>
                    </a:xfrm>
                    <a:custGeom>
                      <a:avLst/>
                      <a:gdLst>
                        <a:gd name="T0" fmla="*/ 0 w 1"/>
                        <a:gd name="T1" fmla="*/ 0 h 25"/>
                        <a:gd name="T2" fmla="*/ 0 w 1"/>
                        <a:gd name="T3" fmla="*/ 32 h 25"/>
                        <a:gd name="T4" fmla="*/ 0 60000 65536"/>
                        <a:gd name="T5" fmla="*/ 0 60000 65536"/>
                        <a:gd name="T6" fmla="*/ 0 w 1"/>
                        <a:gd name="T7" fmla="*/ 0 h 25"/>
                        <a:gd name="T8" fmla="*/ 1 w 1"/>
                        <a:gd name="T9" fmla="*/ 25 h 2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25">
                          <a:moveTo>
                            <a:pt x="0" y="0"/>
                          </a:moveTo>
                          <a:lnTo>
                            <a:pt x="0" y="25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3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72"/>
                      <a:ext cx="76" cy="10"/>
                    </a:xfrm>
                    <a:custGeom>
                      <a:avLst/>
                      <a:gdLst>
                        <a:gd name="T0" fmla="*/ 0 w 60"/>
                        <a:gd name="T1" fmla="*/ 10 h 8"/>
                        <a:gd name="T2" fmla="*/ 48 w 60"/>
                        <a:gd name="T3" fmla="*/ 0 h 8"/>
                        <a:gd name="T4" fmla="*/ 76 w 60"/>
                        <a:gd name="T5" fmla="*/ 0 h 8"/>
                        <a:gd name="T6" fmla="*/ 43 w 60"/>
                        <a:gd name="T7" fmla="*/ 10 h 8"/>
                        <a:gd name="T8" fmla="*/ 0 w 60"/>
                        <a:gd name="T9" fmla="*/ 1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0"/>
                        <a:gd name="T16" fmla="*/ 0 h 8"/>
                        <a:gd name="T17" fmla="*/ 60 w 60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0" h="8">
                          <a:moveTo>
                            <a:pt x="0" y="8"/>
                          </a:moveTo>
                          <a:lnTo>
                            <a:pt x="38" y="0"/>
                          </a:lnTo>
                          <a:lnTo>
                            <a:pt x="60" y="0"/>
                          </a:lnTo>
                          <a:lnTo>
                            <a:pt x="34" y="8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74" name="Group 2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52"/>
                      <a:ext cx="186" cy="21"/>
                      <a:chOff x="0" y="52"/>
                      <a:chExt cx="186" cy="21"/>
                    </a:xfrm>
                    <a:grpFill/>
                  </p:grpSpPr>
                  <p:sp>
                    <p:nvSpPr>
                      <p:cNvPr id="741" name="Freeform 2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" y="52"/>
                        <a:ext cx="176" cy="21"/>
                      </a:xfrm>
                      <a:custGeom>
                        <a:avLst/>
                        <a:gdLst>
                          <a:gd name="T0" fmla="*/ 176 w 137"/>
                          <a:gd name="T1" fmla="*/ 0 h 16"/>
                          <a:gd name="T2" fmla="*/ 164 w 137"/>
                          <a:gd name="T3" fmla="*/ 0 h 16"/>
                          <a:gd name="T4" fmla="*/ 158 w 137"/>
                          <a:gd name="T5" fmla="*/ 3 h 16"/>
                          <a:gd name="T6" fmla="*/ 114 w 137"/>
                          <a:gd name="T7" fmla="*/ 4 h 16"/>
                          <a:gd name="T8" fmla="*/ 109 w 137"/>
                          <a:gd name="T9" fmla="*/ 0 h 16"/>
                          <a:gd name="T10" fmla="*/ 87 w 137"/>
                          <a:gd name="T11" fmla="*/ 0 h 16"/>
                          <a:gd name="T12" fmla="*/ 84 w 137"/>
                          <a:gd name="T13" fmla="*/ 4 h 16"/>
                          <a:gd name="T14" fmla="*/ 0 w 137"/>
                          <a:gd name="T15" fmla="*/ 7 h 16"/>
                          <a:gd name="T16" fmla="*/ 0 w 137"/>
                          <a:gd name="T17" fmla="*/ 14 h 16"/>
                          <a:gd name="T18" fmla="*/ 76 w 137"/>
                          <a:gd name="T19" fmla="*/ 16 h 16"/>
                          <a:gd name="T20" fmla="*/ 78 w 137"/>
                          <a:gd name="T21" fmla="*/ 17 h 16"/>
                          <a:gd name="T22" fmla="*/ 134 w 137"/>
                          <a:gd name="T23" fmla="*/ 17 h 16"/>
                          <a:gd name="T24" fmla="*/ 157 w 137"/>
                          <a:gd name="T25" fmla="*/ 17 h 16"/>
                          <a:gd name="T26" fmla="*/ 163 w 137"/>
                          <a:gd name="T27" fmla="*/ 21 h 16"/>
                          <a:gd name="T28" fmla="*/ 176 w 137"/>
                          <a:gd name="T29" fmla="*/ 21 h 16"/>
                          <a:gd name="T30" fmla="*/ 176 w 137"/>
                          <a:gd name="T31" fmla="*/ 0 h 1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37"/>
                          <a:gd name="T49" fmla="*/ 0 h 16"/>
                          <a:gd name="T50" fmla="*/ 137 w 137"/>
                          <a:gd name="T51" fmla="*/ 16 h 1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37" h="16">
                            <a:moveTo>
                              <a:pt x="137" y="0"/>
                            </a:moveTo>
                            <a:lnTo>
                              <a:pt x="128" y="0"/>
                            </a:lnTo>
                            <a:lnTo>
                              <a:pt x="123" y="2"/>
                            </a:lnTo>
                            <a:lnTo>
                              <a:pt x="89" y="3"/>
                            </a:lnTo>
                            <a:lnTo>
                              <a:pt x="85" y="0"/>
                            </a:lnTo>
                            <a:lnTo>
                              <a:pt x="68" y="0"/>
                            </a:lnTo>
                            <a:lnTo>
                              <a:pt x="65" y="3"/>
                            </a:lnTo>
                            <a:lnTo>
                              <a:pt x="0" y="5"/>
                            </a:lnTo>
                            <a:lnTo>
                              <a:pt x="0" y="11"/>
                            </a:lnTo>
                            <a:lnTo>
                              <a:pt x="59" y="12"/>
                            </a:lnTo>
                            <a:lnTo>
                              <a:pt x="61" y="13"/>
                            </a:lnTo>
                            <a:lnTo>
                              <a:pt x="104" y="13"/>
                            </a:lnTo>
                            <a:lnTo>
                              <a:pt x="122" y="13"/>
                            </a:lnTo>
                            <a:lnTo>
                              <a:pt x="127" y="16"/>
                            </a:lnTo>
                            <a:lnTo>
                              <a:pt x="137" y="16"/>
                            </a:lnTo>
                            <a:lnTo>
                              <a:pt x="137" y="0"/>
                            </a:lnTo>
                            <a:close/>
                          </a:path>
                        </a:pathLst>
                      </a:custGeom>
                      <a:grpFill/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2" name="AutoShape 2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60"/>
                        <a:ext cx="10" cy="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3" name="AutoShape 2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" y="57"/>
                        <a:ext cx="5" cy="1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4" name="AutoShape 2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6" y="53"/>
                        <a:ext cx="13" cy="1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5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3" y="52"/>
                        <a:ext cx="0" cy="21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6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66" y="55"/>
                        <a:ext cx="0" cy="14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7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3" y="55"/>
                        <a:ext cx="0" cy="14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8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3" y="56"/>
                        <a:ext cx="0" cy="13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75" name="Line 2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7" y="83"/>
                      <a:ext cx="0" cy="1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6" name="AutoShape 29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25" y="76"/>
                      <a:ext cx="9" cy="14"/>
                    </a:xfrm>
                    <a:prstGeom prst="flowChartDelay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7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" y="6"/>
                      <a:ext cx="7" cy="35"/>
                    </a:xfrm>
                    <a:custGeom>
                      <a:avLst/>
                      <a:gdLst>
                        <a:gd name="T0" fmla="*/ 3 w 5"/>
                        <a:gd name="T1" fmla="*/ 0 h 27"/>
                        <a:gd name="T2" fmla="*/ 1 w 5"/>
                        <a:gd name="T3" fmla="*/ 27 h 27"/>
                        <a:gd name="T4" fmla="*/ 0 w 5"/>
                        <a:gd name="T5" fmla="*/ 35 h 27"/>
                        <a:gd name="T6" fmla="*/ 7 w 5"/>
                        <a:gd name="T7" fmla="*/ 35 h 27"/>
                        <a:gd name="T8" fmla="*/ 4 w 5"/>
                        <a:gd name="T9" fmla="*/ 27 h 27"/>
                        <a:gd name="T10" fmla="*/ 3 w 5"/>
                        <a:gd name="T11" fmla="*/ 0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"/>
                        <a:gd name="T19" fmla="*/ 0 h 27"/>
                        <a:gd name="T20" fmla="*/ 5 w 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" h="27">
                          <a:moveTo>
                            <a:pt x="2" y="0"/>
                          </a:move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5" y="27"/>
                          </a:lnTo>
                          <a:lnTo>
                            <a:pt x="3" y="21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8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" y="0"/>
                      <a:ext cx="8" cy="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9" name="Line 2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87" y="0"/>
                      <a:ext cx="4" cy="4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80" name="Group 2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9" y="124"/>
                      <a:ext cx="36" cy="36"/>
                      <a:chOff x="149" y="124"/>
                      <a:chExt cx="65" cy="65"/>
                    </a:xfrm>
                    <a:grpFill/>
                  </p:grpSpPr>
                  <p:sp>
                    <p:nvSpPr>
                      <p:cNvPr id="735" name="Oval 2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6" name="Oval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4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7" name="Oval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8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8" name="Oval 2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2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9" name="Oval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2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0" name="Oval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7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1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3" y="124"/>
                      <a:ext cx="35" cy="36"/>
                      <a:chOff x="193" y="124"/>
                      <a:chExt cx="65" cy="65"/>
                    </a:xfrm>
                    <a:grpFill/>
                  </p:grpSpPr>
                  <p:sp>
                    <p:nvSpPr>
                      <p:cNvPr id="729" name="Oval 3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3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0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8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1" name="Oval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2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2" name="Oval 3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6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3" name="Oval 3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4" name="Oval 3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1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2" name="Group 3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1" y="124"/>
                      <a:ext cx="36" cy="36"/>
                      <a:chOff x="231" y="124"/>
                      <a:chExt cx="65" cy="65"/>
                    </a:xfrm>
                    <a:grpFill/>
                  </p:grpSpPr>
                  <p:sp>
                    <p:nvSpPr>
                      <p:cNvPr id="723" name="Oval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1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4" name="Oval 3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6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5" name="Oval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0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6" name="Oval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4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7" name="Oval 3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4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8" name="Oval 3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9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3" name="Group 3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1" y="124"/>
                      <a:ext cx="36" cy="36"/>
                      <a:chOff x="271" y="124"/>
                      <a:chExt cx="65" cy="65"/>
                    </a:xfrm>
                    <a:grpFill/>
                  </p:grpSpPr>
                  <p:sp>
                    <p:nvSpPr>
                      <p:cNvPr id="717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1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8" name="Oval 3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6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9" name="Oval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0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0" name="Oval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4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1" name="Oval 3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4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2" name="Oval 3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9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4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13" y="124"/>
                      <a:ext cx="36" cy="36"/>
                      <a:chOff x="313" y="124"/>
                      <a:chExt cx="65" cy="65"/>
                    </a:xfrm>
                    <a:grpFill/>
                  </p:grpSpPr>
                  <p:sp>
                    <p:nvSpPr>
                      <p:cNvPr id="711" name="Oval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3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2" name="Oval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8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3" name="Oval 3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2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4" name="Oval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6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5" name="Oval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6" name="Oval 3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1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5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" y="124"/>
                      <a:ext cx="35" cy="36"/>
                      <a:chOff x="357" y="124"/>
                      <a:chExt cx="65" cy="65"/>
                    </a:xfrm>
                    <a:grpFill/>
                  </p:grpSpPr>
                  <p:sp>
                    <p:nvSpPr>
                      <p:cNvPr id="705" name="Oval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7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6" name="Oval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2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7" name="Oval 3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6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8" name="Oval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0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9" name="Oval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0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0" name="Oval 3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5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6" name="Group 3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00" y="124"/>
                      <a:ext cx="36" cy="36"/>
                      <a:chOff x="400" y="124"/>
                      <a:chExt cx="65" cy="65"/>
                    </a:xfrm>
                    <a:grpFill/>
                  </p:grpSpPr>
                  <p:sp>
                    <p:nvSpPr>
                      <p:cNvPr id="699" name="Oval 3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0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0" name="Oval 3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5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1" name="Oval 3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9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2" name="Oval 3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3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3" name="Oval 3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3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4" name="Oval 3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8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87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40"/>
                      <a:ext cx="304" cy="43"/>
                    </a:xfrm>
                    <a:custGeom>
                      <a:avLst/>
                      <a:gdLst>
                        <a:gd name="T0" fmla="*/ 125 w 304"/>
                        <a:gd name="T1" fmla="*/ 2 h 43"/>
                        <a:gd name="T2" fmla="*/ 34 w 304"/>
                        <a:gd name="T3" fmla="*/ 10 h 43"/>
                        <a:gd name="T4" fmla="*/ 0 w 304"/>
                        <a:gd name="T5" fmla="*/ 22 h 43"/>
                        <a:gd name="T6" fmla="*/ 24 w 304"/>
                        <a:gd name="T7" fmla="*/ 33 h 43"/>
                        <a:gd name="T8" fmla="*/ 35 w 304"/>
                        <a:gd name="T9" fmla="*/ 33 h 43"/>
                        <a:gd name="T10" fmla="*/ 48 w 304"/>
                        <a:gd name="T11" fmla="*/ 40 h 43"/>
                        <a:gd name="T12" fmla="*/ 62 w 304"/>
                        <a:gd name="T13" fmla="*/ 40 h 43"/>
                        <a:gd name="T14" fmla="*/ 66 w 304"/>
                        <a:gd name="T15" fmla="*/ 42 h 43"/>
                        <a:gd name="T16" fmla="*/ 76 w 304"/>
                        <a:gd name="T17" fmla="*/ 42 h 43"/>
                        <a:gd name="T18" fmla="*/ 79 w 304"/>
                        <a:gd name="T19" fmla="*/ 43 h 43"/>
                        <a:gd name="T20" fmla="*/ 155 w 304"/>
                        <a:gd name="T21" fmla="*/ 43 h 43"/>
                        <a:gd name="T22" fmla="*/ 205 w 304"/>
                        <a:gd name="T23" fmla="*/ 32 h 43"/>
                        <a:gd name="T24" fmla="*/ 257 w 304"/>
                        <a:gd name="T25" fmla="*/ 32 h 43"/>
                        <a:gd name="T26" fmla="*/ 298 w 304"/>
                        <a:gd name="T27" fmla="*/ 30 h 43"/>
                        <a:gd name="T28" fmla="*/ 304 w 304"/>
                        <a:gd name="T29" fmla="*/ 6 h 43"/>
                        <a:gd name="T30" fmla="*/ 259 w 304"/>
                        <a:gd name="T31" fmla="*/ 0 h 43"/>
                        <a:gd name="T32" fmla="*/ 125 w 304"/>
                        <a:gd name="T33" fmla="*/ 2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04"/>
                        <a:gd name="T52" fmla="*/ 0 h 43"/>
                        <a:gd name="T53" fmla="*/ 304 w 304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04" h="43">
                          <a:moveTo>
                            <a:pt x="125" y="2"/>
                          </a:moveTo>
                          <a:lnTo>
                            <a:pt x="34" y="10"/>
                          </a:lnTo>
                          <a:lnTo>
                            <a:pt x="0" y="22"/>
                          </a:lnTo>
                          <a:lnTo>
                            <a:pt x="24" y="33"/>
                          </a:lnTo>
                          <a:lnTo>
                            <a:pt x="35" y="33"/>
                          </a:lnTo>
                          <a:lnTo>
                            <a:pt x="48" y="40"/>
                          </a:lnTo>
                          <a:lnTo>
                            <a:pt x="62" y="40"/>
                          </a:lnTo>
                          <a:lnTo>
                            <a:pt x="66" y="42"/>
                          </a:lnTo>
                          <a:lnTo>
                            <a:pt x="76" y="42"/>
                          </a:lnTo>
                          <a:lnTo>
                            <a:pt x="79" y="43"/>
                          </a:lnTo>
                          <a:lnTo>
                            <a:pt x="155" y="43"/>
                          </a:lnTo>
                          <a:lnTo>
                            <a:pt x="205" y="32"/>
                          </a:lnTo>
                          <a:lnTo>
                            <a:pt x="257" y="32"/>
                          </a:lnTo>
                          <a:lnTo>
                            <a:pt x="298" y="30"/>
                          </a:lnTo>
                          <a:lnTo>
                            <a:pt x="304" y="6"/>
                          </a:lnTo>
                          <a:lnTo>
                            <a:pt x="259" y="0"/>
                          </a:lnTo>
                          <a:lnTo>
                            <a:pt x="125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8" name="Freeform 3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1" y="47"/>
                      <a:ext cx="36" cy="32"/>
                    </a:xfrm>
                    <a:custGeom>
                      <a:avLst/>
                      <a:gdLst>
                        <a:gd name="T0" fmla="*/ 35 w 36"/>
                        <a:gd name="T1" fmla="*/ 0 h 32"/>
                        <a:gd name="T2" fmla="*/ 0 w 36"/>
                        <a:gd name="T3" fmla="*/ 15 h 32"/>
                        <a:gd name="T4" fmla="*/ 36 w 36"/>
                        <a:gd name="T5" fmla="*/ 32 h 32"/>
                        <a:gd name="T6" fmla="*/ 0 60000 65536"/>
                        <a:gd name="T7" fmla="*/ 0 60000 65536"/>
                        <a:gd name="T8" fmla="*/ 0 60000 65536"/>
                        <a:gd name="T9" fmla="*/ 0 w 36"/>
                        <a:gd name="T10" fmla="*/ 0 h 32"/>
                        <a:gd name="T11" fmla="*/ 36 w 36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" h="32">
                          <a:moveTo>
                            <a:pt x="35" y="0"/>
                          </a:moveTo>
                          <a:lnTo>
                            <a:pt x="0" y="15"/>
                          </a:lnTo>
                          <a:lnTo>
                            <a:pt x="36" y="3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9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" y="46"/>
                      <a:ext cx="6" cy="33"/>
                    </a:xfrm>
                    <a:custGeom>
                      <a:avLst/>
                      <a:gdLst>
                        <a:gd name="T0" fmla="*/ 0 w 6"/>
                        <a:gd name="T1" fmla="*/ 0 h 33"/>
                        <a:gd name="T2" fmla="*/ 6 w 6"/>
                        <a:gd name="T3" fmla="*/ 18 h 33"/>
                        <a:gd name="T4" fmla="*/ 1 w 6"/>
                        <a:gd name="T5" fmla="*/ 33 h 33"/>
                        <a:gd name="T6" fmla="*/ 0 60000 65536"/>
                        <a:gd name="T7" fmla="*/ 0 60000 65536"/>
                        <a:gd name="T8" fmla="*/ 0 60000 65536"/>
                        <a:gd name="T9" fmla="*/ 0 w 6"/>
                        <a:gd name="T10" fmla="*/ 0 h 33"/>
                        <a:gd name="T11" fmla="*/ 6 w 6"/>
                        <a:gd name="T12" fmla="*/ 33 h 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" h="33">
                          <a:moveTo>
                            <a:pt x="0" y="0"/>
                          </a:moveTo>
                          <a:lnTo>
                            <a:pt x="6" y="18"/>
                          </a:lnTo>
                          <a:lnTo>
                            <a:pt x="1" y="3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0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0" y="41"/>
                      <a:ext cx="86" cy="3"/>
                    </a:xfrm>
                    <a:custGeom>
                      <a:avLst/>
                      <a:gdLst>
                        <a:gd name="T0" fmla="*/ 86 w 86"/>
                        <a:gd name="T1" fmla="*/ 0 h 3"/>
                        <a:gd name="T2" fmla="*/ 80 w 86"/>
                        <a:gd name="T3" fmla="*/ 3 h 3"/>
                        <a:gd name="T4" fmla="*/ 8 w 86"/>
                        <a:gd name="T5" fmla="*/ 3 h 3"/>
                        <a:gd name="T6" fmla="*/ 0 w 86"/>
                        <a:gd name="T7" fmla="*/ 1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6"/>
                        <a:gd name="T13" fmla="*/ 0 h 3"/>
                        <a:gd name="T14" fmla="*/ 86 w 86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6" h="3">
                          <a:moveTo>
                            <a:pt x="86" y="0"/>
                          </a:moveTo>
                          <a:lnTo>
                            <a:pt x="80" y="3"/>
                          </a:lnTo>
                          <a:lnTo>
                            <a:pt x="8" y="3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1" name="Freeform 3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5" y="44"/>
                      <a:ext cx="43" cy="38"/>
                    </a:xfrm>
                    <a:custGeom>
                      <a:avLst/>
                      <a:gdLst>
                        <a:gd name="T0" fmla="*/ 43 w 43"/>
                        <a:gd name="T1" fmla="*/ 0 h 38"/>
                        <a:gd name="T2" fmla="*/ 13 w 43"/>
                        <a:gd name="T3" fmla="*/ 1 h 38"/>
                        <a:gd name="T4" fmla="*/ 0 w 43"/>
                        <a:gd name="T5" fmla="*/ 19 h 38"/>
                        <a:gd name="T6" fmla="*/ 19 w 43"/>
                        <a:gd name="T7" fmla="*/ 38 h 3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3"/>
                        <a:gd name="T13" fmla="*/ 0 h 38"/>
                        <a:gd name="T14" fmla="*/ 43 w 43"/>
                        <a:gd name="T15" fmla="*/ 38 h 3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3" h="38">
                          <a:moveTo>
                            <a:pt x="43" y="0"/>
                          </a:moveTo>
                          <a:lnTo>
                            <a:pt x="13" y="1"/>
                          </a:lnTo>
                          <a:lnTo>
                            <a:pt x="0" y="19"/>
                          </a:lnTo>
                          <a:lnTo>
                            <a:pt x="19" y="3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2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" y="42"/>
                      <a:ext cx="9" cy="40"/>
                    </a:xfrm>
                    <a:custGeom>
                      <a:avLst/>
                      <a:gdLst>
                        <a:gd name="T0" fmla="*/ 0 w 9"/>
                        <a:gd name="T1" fmla="*/ 0 h 40"/>
                        <a:gd name="T2" fmla="*/ 9 w 9"/>
                        <a:gd name="T3" fmla="*/ 5 h 40"/>
                        <a:gd name="T4" fmla="*/ 9 w 9"/>
                        <a:gd name="T5" fmla="*/ 40 h 40"/>
                        <a:gd name="T6" fmla="*/ 0 60000 65536"/>
                        <a:gd name="T7" fmla="*/ 0 60000 65536"/>
                        <a:gd name="T8" fmla="*/ 0 60000 65536"/>
                        <a:gd name="T9" fmla="*/ 0 w 9"/>
                        <a:gd name="T10" fmla="*/ 0 h 40"/>
                        <a:gd name="T11" fmla="*/ 9 w 9"/>
                        <a:gd name="T12" fmla="*/ 40 h 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" h="40">
                          <a:moveTo>
                            <a:pt x="0" y="0"/>
                          </a:moveTo>
                          <a:lnTo>
                            <a:pt x="9" y="5"/>
                          </a:lnTo>
                          <a:lnTo>
                            <a:pt x="9" y="4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3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62"/>
                      <a:ext cx="138" cy="1"/>
                    </a:xfrm>
                    <a:custGeom>
                      <a:avLst/>
                      <a:gdLst>
                        <a:gd name="T0" fmla="*/ 0 w 138"/>
                        <a:gd name="T1" fmla="*/ 0 h 1"/>
                        <a:gd name="T2" fmla="*/ 35 w 138"/>
                        <a:gd name="T3" fmla="*/ 1 h 1"/>
                        <a:gd name="T4" fmla="*/ 88 w 138"/>
                        <a:gd name="T5" fmla="*/ 1 h 1"/>
                        <a:gd name="T6" fmla="*/ 138 w 138"/>
                        <a:gd name="T7" fmla="*/ 1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8"/>
                        <a:gd name="T13" fmla="*/ 0 h 1"/>
                        <a:gd name="T14" fmla="*/ 138 w 138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8" h="1">
                          <a:moveTo>
                            <a:pt x="0" y="0"/>
                          </a:moveTo>
                          <a:lnTo>
                            <a:pt x="35" y="1"/>
                          </a:lnTo>
                          <a:lnTo>
                            <a:pt x="88" y="1"/>
                          </a:lnTo>
                          <a:lnTo>
                            <a:pt x="138" y="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4" name="Freeform 3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51"/>
                      <a:ext cx="75" cy="18"/>
                    </a:xfrm>
                    <a:custGeom>
                      <a:avLst/>
                      <a:gdLst>
                        <a:gd name="T0" fmla="*/ 0 w 75"/>
                        <a:gd name="T1" fmla="*/ 0 h 18"/>
                        <a:gd name="T2" fmla="*/ 31 w 75"/>
                        <a:gd name="T3" fmla="*/ 17 h 18"/>
                        <a:gd name="T4" fmla="*/ 75 w 75"/>
                        <a:gd name="T5" fmla="*/ 18 h 18"/>
                        <a:gd name="T6" fmla="*/ 0 60000 65536"/>
                        <a:gd name="T7" fmla="*/ 0 60000 65536"/>
                        <a:gd name="T8" fmla="*/ 0 60000 65536"/>
                        <a:gd name="T9" fmla="*/ 0 w 75"/>
                        <a:gd name="T10" fmla="*/ 0 h 18"/>
                        <a:gd name="T11" fmla="*/ 75 w 75"/>
                        <a:gd name="T12" fmla="*/ 18 h 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5" h="18">
                          <a:moveTo>
                            <a:pt x="0" y="0"/>
                          </a:moveTo>
                          <a:lnTo>
                            <a:pt x="31" y="17"/>
                          </a:lnTo>
                          <a:lnTo>
                            <a:pt x="75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5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6" y="49"/>
                      <a:ext cx="44" cy="23"/>
                    </a:xfrm>
                    <a:custGeom>
                      <a:avLst/>
                      <a:gdLst>
                        <a:gd name="T0" fmla="*/ 39 w 44"/>
                        <a:gd name="T1" fmla="*/ 21 h 23"/>
                        <a:gd name="T2" fmla="*/ 0 w 44"/>
                        <a:gd name="T3" fmla="*/ 23 h 23"/>
                        <a:gd name="T4" fmla="*/ 1 w 44"/>
                        <a:gd name="T5" fmla="*/ 1 h 23"/>
                        <a:gd name="T6" fmla="*/ 44 w 44"/>
                        <a:gd name="T7" fmla="*/ 0 h 23"/>
                        <a:gd name="T8" fmla="*/ 39 w 44"/>
                        <a:gd name="T9" fmla="*/ 21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23"/>
                        <a:gd name="T17" fmla="*/ 44 w 44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23">
                          <a:moveTo>
                            <a:pt x="39" y="21"/>
                          </a:moveTo>
                          <a:lnTo>
                            <a:pt x="0" y="23"/>
                          </a:lnTo>
                          <a:lnTo>
                            <a:pt x="1" y="1"/>
                          </a:lnTo>
                          <a:lnTo>
                            <a:pt x="44" y="0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" name="AutoShape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1" y="24"/>
                      <a:ext cx="21" cy="17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" name="AutoShap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7" y="16"/>
                      <a:ext cx="12" cy="8"/>
                    </a:xfrm>
                    <a:prstGeom prst="flowChartDelay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8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" y="31"/>
                      <a:ext cx="97" cy="11"/>
                    </a:xfrm>
                    <a:custGeom>
                      <a:avLst/>
                      <a:gdLst>
                        <a:gd name="T0" fmla="*/ 0 w 97"/>
                        <a:gd name="T1" fmla="*/ 11 h 11"/>
                        <a:gd name="T2" fmla="*/ 2 w 97"/>
                        <a:gd name="T3" fmla="*/ 4 h 11"/>
                        <a:gd name="T4" fmla="*/ 8 w 97"/>
                        <a:gd name="T5" fmla="*/ 4 h 11"/>
                        <a:gd name="T6" fmla="*/ 8 w 97"/>
                        <a:gd name="T7" fmla="*/ 0 h 11"/>
                        <a:gd name="T8" fmla="*/ 74 w 97"/>
                        <a:gd name="T9" fmla="*/ 0 h 11"/>
                        <a:gd name="T10" fmla="*/ 97 w 97"/>
                        <a:gd name="T11" fmla="*/ 9 h 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7"/>
                        <a:gd name="T19" fmla="*/ 0 h 11"/>
                        <a:gd name="T20" fmla="*/ 97 w 97"/>
                        <a:gd name="T21" fmla="*/ 11 h 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7" h="11">
                          <a:moveTo>
                            <a:pt x="0" y="11"/>
                          </a:moveTo>
                          <a:lnTo>
                            <a:pt x="2" y="4"/>
                          </a:lnTo>
                          <a:lnTo>
                            <a:pt x="8" y="4"/>
                          </a:lnTo>
                          <a:lnTo>
                            <a:pt x="8" y="0"/>
                          </a:lnTo>
                          <a:lnTo>
                            <a:pt x="74" y="0"/>
                          </a:lnTo>
                          <a:lnTo>
                            <a:pt x="97" y="9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9" name="Group 33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15540" y="8927076"/>
                    <a:ext cx="1614075" cy="659649"/>
                    <a:chOff x="0" y="0"/>
                    <a:chExt cx="1023" cy="460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sp>
                  <p:nvSpPr>
                    <p:cNvPr id="760" name="Freeform 3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6" y="159"/>
                      <a:ext cx="48" cy="100"/>
                    </a:xfrm>
                    <a:custGeom>
                      <a:avLst/>
                      <a:gdLst>
                        <a:gd name="T0" fmla="*/ 28 w 48"/>
                        <a:gd name="T1" fmla="*/ 100 h 100"/>
                        <a:gd name="T2" fmla="*/ 0 w 48"/>
                        <a:gd name="T3" fmla="*/ 82 h 100"/>
                        <a:gd name="T4" fmla="*/ 25 w 48"/>
                        <a:gd name="T5" fmla="*/ 0 h 100"/>
                        <a:gd name="T6" fmla="*/ 48 w 48"/>
                        <a:gd name="T7" fmla="*/ 23 h 100"/>
                        <a:gd name="T8" fmla="*/ 28 w 48"/>
                        <a:gd name="T9" fmla="*/ 100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00"/>
                        <a:gd name="T17" fmla="*/ 48 w 4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00">
                          <a:moveTo>
                            <a:pt x="28" y="100"/>
                          </a:moveTo>
                          <a:lnTo>
                            <a:pt x="0" y="82"/>
                          </a:lnTo>
                          <a:lnTo>
                            <a:pt x="25" y="0"/>
                          </a:lnTo>
                          <a:lnTo>
                            <a:pt x="48" y="23"/>
                          </a:lnTo>
                          <a:lnTo>
                            <a:pt x="28" y="1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1" name="Freeform 3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" y="305"/>
                      <a:ext cx="898" cy="90"/>
                    </a:xfrm>
                    <a:custGeom>
                      <a:avLst/>
                      <a:gdLst>
                        <a:gd name="T0" fmla="*/ 0 w 898"/>
                        <a:gd name="T1" fmla="*/ 50 h 90"/>
                        <a:gd name="T2" fmla="*/ 26 w 898"/>
                        <a:gd name="T3" fmla="*/ 80 h 90"/>
                        <a:gd name="T4" fmla="*/ 860 w 898"/>
                        <a:gd name="T5" fmla="*/ 90 h 90"/>
                        <a:gd name="T6" fmla="*/ 886 w 898"/>
                        <a:gd name="T7" fmla="*/ 63 h 90"/>
                        <a:gd name="T8" fmla="*/ 898 w 898"/>
                        <a:gd name="T9" fmla="*/ 15 h 90"/>
                        <a:gd name="T10" fmla="*/ 894 w 898"/>
                        <a:gd name="T11" fmla="*/ 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98"/>
                        <a:gd name="T19" fmla="*/ 0 h 90"/>
                        <a:gd name="T20" fmla="*/ 898 w 898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98" h="90">
                          <a:moveTo>
                            <a:pt x="0" y="50"/>
                          </a:moveTo>
                          <a:lnTo>
                            <a:pt x="26" y="80"/>
                          </a:lnTo>
                          <a:lnTo>
                            <a:pt x="860" y="90"/>
                          </a:lnTo>
                          <a:lnTo>
                            <a:pt x="886" y="63"/>
                          </a:lnTo>
                          <a:lnTo>
                            <a:pt x="898" y="15"/>
                          </a:lnTo>
                          <a:lnTo>
                            <a:pt x="894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2" name="Freeform 3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3" y="299"/>
                      <a:ext cx="24" cy="10"/>
                    </a:xfrm>
                    <a:custGeom>
                      <a:avLst/>
                      <a:gdLst>
                        <a:gd name="T0" fmla="*/ 2 w 24"/>
                        <a:gd name="T1" fmla="*/ 0 h 10"/>
                        <a:gd name="T2" fmla="*/ 0 w 24"/>
                        <a:gd name="T3" fmla="*/ 10 h 10"/>
                        <a:gd name="T4" fmla="*/ 24 w 24"/>
                        <a:gd name="T5" fmla="*/ 10 h 10"/>
                        <a:gd name="T6" fmla="*/ 23 w 24"/>
                        <a:gd name="T7" fmla="*/ 5 h 10"/>
                        <a:gd name="T8" fmla="*/ 11 w 24"/>
                        <a:gd name="T9" fmla="*/ 0 h 10"/>
                        <a:gd name="T10" fmla="*/ 2 w 24"/>
                        <a:gd name="T11" fmla="*/ 0 h 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"/>
                        <a:gd name="T19" fmla="*/ 0 h 10"/>
                        <a:gd name="T20" fmla="*/ 24 w 24"/>
                        <a:gd name="T21" fmla="*/ 10 h 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" h="10">
                          <a:moveTo>
                            <a:pt x="2" y="0"/>
                          </a:moveTo>
                          <a:lnTo>
                            <a:pt x="0" y="10"/>
                          </a:lnTo>
                          <a:lnTo>
                            <a:pt x="24" y="10"/>
                          </a:lnTo>
                          <a:lnTo>
                            <a:pt x="23" y="5"/>
                          </a:lnTo>
                          <a:lnTo>
                            <a:pt x="11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63" name="Group 30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54" y="358"/>
                      <a:ext cx="96" cy="95"/>
                      <a:chOff x="754" y="358"/>
                      <a:chExt cx="74" cy="74"/>
                    </a:xfrm>
                    <a:grpFill/>
                  </p:grpSpPr>
                  <p:sp>
                    <p:nvSpPr>
                      <p:cNvPr id="939" name="Oval 30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58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0" name="AutoShape 30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54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1" name="Oval 30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75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2" name="Oval 30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84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4" name="Group 30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" y="298"/>
                      <a:ext cx="90" cy="89"/>
                      <a:chOff x="15" y="298"/>
                      <a:chExt cx="87" cy="87"/>
                    </a:xfrm>
                    <a:grpFill/>
                  </p:grpSpPr>
                  <p:sp>
                    <p:nvSpPr>
                      <p:cNvPr id="935" name="AutoShape 30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" y="298"/>
                        <a:ext cx="87" cy="87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6" name="AutoShape 30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" y="305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7" name="Oval 30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" y="325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8" name="Oval 30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1" y="334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5" name="Group 30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68" y="324"/>
                      <a:ext cx="88" cy="88"/>
                      <a:chOff x="868" y="324"/>
                      <a:chExt cx="87" cy="87"/>
                    </a:xfrm>
                    <a:grpFill/>
                  </p:grpSpPr>
                  <p:sp>
                    <p:nvSpPr>
                      <p:cNvPr id="931" name="AutoShape 30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68" y="324"/>
                        <a:ext cx="87" cy="87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2" name="AutoShape 30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4" y="331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3" name="Oval 30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95" y="351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4" name="Oval 30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4" y="360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6" name="Group 31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4" y="358"/>
                      <a:ext cx="96" cy="95"/>
                      <a:chOff x="644" y="358"/>
                      <a:chExt cx="74" cy="74"/>
                    </a:xfrm>
                    <a:grpFill/>
                  </p:grpSpPr>
                  <p:sp>
                    <p:nvSpPr>
                      <p:cNvPr id="927" name="Oval 3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8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8" name="AutoShape 3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4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9" name="Oval 3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65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0" name="Oval 3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7" name="Group 31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30" y="358"/>
                      <a:ext cx="96" cy="95"/>
                      <a:chOff x="530" y="358"/>
                      <a:chExt cx="74" cy="74"/>
                    </a:xfrm>
                    <a:grpFill/>
                  </p:grpSpPr>
                  <p:sp>
                    <p:nvSpPr>
                      <p:cNvPr id="923" name="Oval 3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4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4" name="AutoShape 3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5" name="Oval 3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51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6" name="Oval 3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60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8" name="Group 31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1" y="358"/>
                      <a:ext cx="96" cy="95"/>
                      <a:chOff x="381" y="358"/>
                      <a:chExt cx="74" cy="74"/>
                    </a:xfrm>
                    <a:grpFill/>
                  </p:grpSpPr>
                  <p:sp>
                    <p:nvSpPr>
                      <p:cNvPr id="919" name="Oval 3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5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0" name="AutoShape 3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1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1" name="Oval 31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2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2" name="Oval 3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1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9" name="Group 31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7" y="358"/>
                      <a:ext cx="96" cy="95"/>
                      <a:chOff x="257" y="358"/>
                      <a:chExt cx="74" cy="74"/>
                    </a:xfrm>
                    <a:grpFill/>
                  </p:grpSpPr>
                  <p:sp>
                    <p:nvSpPr>
                      <p:cNvPr id="915" name="Oval 3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6" name="AutoShape 3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7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7" name="Oval 3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8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8" name="Oval 3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7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70" name="Group 3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2" y="358"/>
                      <a:ext cx="96" cy="95"/>
                      <a:chOff x="142" y="358"/>
                      <a:chExt cx="74" cy="74"/>
                    </a:xfrm>
                    <a:grpFill/>
                  </p:grpSpPr>
                  <p:sp>
                    <p:nvSpPr>
                      <p:cNvPr id="911" name="Oval 3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6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2" name="AutoShape 3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2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3" name="Oval 3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3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4" name="Oval 31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2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71" name="Line 3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29" y="244"/>
                      <a:ext cx="29" cy="2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2" name="Freeform 31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" y="205"/>
                      <a:ext cx="140" cy="87"/>
                    </a:xfrm>
                    <a:custGeom>
                      <a:avLst/>
                      <a:gdLst>
                        <a:gd name="T0" fmla="*/ 0 w 140"/>
                        <a:gd name="T1" fmla="*/ 87 h 87"/>
                        <a:gd name="T2" fmla="*/ 4 w 140"/>
                        <a:gd name="T3" fmla="*/ 73 h 87"/>
                        <a:gd name="T4" fmla="*/ 13 w 140"/>
                        <a:gd name="T5" fmla="*/ 64 h 87"/>
                        <a:gd name="T6" fmla="*/ 138 w 140"/>
                        <a:gd name="T7" fmla="*/ 0 h 87"/>
                        <a:gd name="T8" fmla="*/ 140 w 140"/>
                        <a:gd name="T9" fmla="*/ 12 h 87"/>
                        <a:gd name="T10" fmla="*/ 113 w 140"/>
                        <a:gd name="T11" fmla="*/ 25 h 8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0"/>
                        <a:gd name="T19" fmla="*/ 0 h 87"/>
                        <a:gd name="T20" fmla="*/ 140 w 140"/>
                        <a:gd name="T21" fmla="*/ 87 h 8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0" h="87">
                          <a:moveTo>
                            <a:pt x="0" y="87"/>
                          </a:moveTo>
                          <a:lnTo>
                            <a:pt x="4" y="73"/>
                          </a:lnTo>
                          <a:lnTo>
                            <a:pt x="13" y="64"/>
                          </a:lnTo>
                          <a:lnTo>
                            <a:pt x="138" y="0"/>
                          </a:lnTo>
                          <a:lnTo>
                            <a:pt x="140" y="12"/>
                          </a:lnTo>
                          <a:lnTo>
                            <a:pt x="113" y="2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3" name="Freeform 31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" y="198"/>
                      <a:ext cx="123" cy="68"/>
                    </a:xfrm>
                    <a:custGeom>
                      <a:avLst/>
                      <a:gdLst>
                        <a:gd name="T0" fmla="*/ 5 w 123"/>
                        <a:gd name="T1" fmla="*/ 68 h 68"/>
                        <a:gd name="T2" fmla="*/ 0 w 123"/>
                        <a:gd name="T3" fmla="*/ 60 h 68"/>
                        <a:gd name="T4" fmla="*/ 118 w 123"/>
                        <a:gd name="T5" fmla="*/ 0 h 68"/>
                        <a:gd name="T6" fmla="*/ 123 w 123"/>
                        <a:gd name="T7" fmla="*/ 8 h 68"/>
                        <a:gd name="T8" fmla="*/ 5 w 123"/>
                        <a:gd name="T9" fmla="*/ 68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3"/>
                        <a:gd name="T16" fmla="*/ 0 h 68"/>
                        <a:gd name="T17" fmla="*/ 123 w 123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3" h="68">
                          <a:moveTo>
                            <a:pt x="5" y="68"/>
                          </a:moveTo>
                          <a:lnTo>
                            <a:pt x="0" y="60"/>
                          </a:lnTo>
                          <a:lnTo>
                            <a:pt x="118" y="0"/>
                          </a:lnTo>
                          <a:lnTo>
                            <a:pt x="123" y="8"/>
                          </a:lnTo>
                          <a:lnTo>
                            <a:pt x="5" y="6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4" name="Freeform 31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" y="228"/>
                      <a:ext cx="68" cy="30"/>
                    </a:xfrm>
                    <a:custGeom>
                      <a:avLst/>
                      <a:gdLst>
                        <a:gd name="T0" fmla="*/ 9 w 68"/>
                        <a:gd name="T1" fmla="*/ 30 h 30"/>
                        <a:gd name="T2" fmla="*/ 0 w 68"/>
                        <a:gd name="T3" fmla="*/ 14 h 30"/>
                        <a:gd name="T4" fmla="*/ 68 w 68"/>
                        <a:gd name="T5" fmla="*/ 0 h 30"/>
                        <a:gd name="T6" fmla="*/ 9 w 68"/>
                        <a:gd name="T7" fmla="*/ 30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8"/>
                        <a:gd name="T13" fmla="*/ 0 h 30"/>
                        <a:gd name="T14" fmla="*/ 68 w 68"/>
                        <a:gd name="T15" fmla="*/ 30 h 3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8" h="30">
                          <a:moveTo>
                            <a:pt x="9" y="30"/>
                          </a:moveTo>
                          <a:lnTo>
                            <a:pt x="0" y="14"/>
                          </a:lnTo>
                          <a:lnTo>
                            <a:pt x="68" y="0"/>
                          </a:lnTo>
                          <a:lnTo>
                            <a:pt x="9" y="3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5" name="Freeform 32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" y="186"/>
                      <a:ext cx="43" cy="31"/>
                    </a:xfrm>
                    <a:custGeom>
                      <a:avLst/>
                      <a:gdLst>
                        <a:gd name="T0" fmla="*/ 10 w 43"/>
                        <a:gd name="T1" fmla="*/ 10 h 31"/>
                        <a:gd name="T2" fmla="*/ 25 w 43"/>
                        <a:gd name="T3" fmla="*/ 0 h 31"/>
                        <a:gd name="T4" fmla="*/ 37 w 43"/>
                        <a:gd name="T5" fmla="*/ 0 h 31"/>
                        <a:gd name="T6" fmla="*/ 43 w 43"/>
                        <a:gd name="T7" fmla="*/ 7 h 31"/>
                        <a:gd name="T8" fmla="*/ 1 w 43"/>
                        <a:gd name="T9" fmla="*/ 31 h 31"/>
                        <a:gd name="T10" fmla="*/ 0 w 43"/>
                        <a:gd name="T11" fmla="*/ 22 h 31"/>
                        <a:gd name="T12" fmla="*/ 10 w 43"/>
                        <a:gd name="T13" fmla="*/ 1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3"/>
                        <a:gd name="T22" fmla="*/ 0 h 31"/>
                        <a:gd name="T23" fmla="*/ 43 w 43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3" h="31">
                          <a:moveTo>
                            <a:pt x="10" y="10"/>
                          </a:moveTo>
                          <a:lnTo>
                            <a:pt x="25" y="0"/>
                          </a:lnTo>
                          <a:lnTo>
                            <a:pt x="37" y="0"/>
                          </a:lnTo>
                          <a:lnTo>
                            <a:pt x="43" y="7"/>
                          </a:lnTo>
                          <a:lnTo>
                            <a:pt x="1" y="31"/>
                          </a:lnTo>
                          <a:lnTo>
                            <a:pt x="0" y="22"/>
                          </a:lnTo>
                          <a:lnTo>
                            <a:pt x="1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6" name="Freeform 32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3" y="211"/>
                      <a:ext cx="70" cy="100"/>
                    </a:xfrm>
                    <a:custGeom>
                      <a:avLst/>
                      <a:gdLst>
                        <a:gd name="T0" fmla="*/ 0 w 70"/>
                        <a:gd name="T1" fmla="*/ 90 h 100"/>
                        <a:gd name="T2" fmla="*/ 53 w 70"/>
                        <a:gd name="T3" fmla="*/ 100 h 100"/>
                        <a:gd name="T4" fmla="*/ 70 w 70"/>
                        <a:gd name="T5" fmla="*/ 2 h 100"/>
                        <a:gd name="T6" fmla="*/ 57 w 70"/>
                        <a:gd name="T7" fmla="*/ 0 h 100"/>
                        <a:gd name="T8" fmla="*/ 53 w 70"/>
                        <a:gd name="T9" fmla="*/ 8 h 100"/>
                        <a:gd name="T10" fmla="*/ 20 w 70"/>
                        <a:gd name="T11" fmla="*/ 1 h 100"/>
                        <a:gd name="T12" fmla="*/ 6 w 70"/>
                        <a:gd name="T13" fmla="*/ 33 h 100"/>
                        <a:gd name="T14" fmla="*/ 12 w 70"/>
                        <a:gd name="T15" fmla="*/ 37 h 100"/>
                        <a:gd name="T16" fmla="*/ 0 w 70"/>
                        <a:gd name="T17" fmla="*/ 90 h 10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0"/>
                        <a:gd name="T28" fmla="*/ 0 h 100"/>
                        <a:gd name="T29" fmla="*/ 70 w 70"/>
                        <a:gd name="T30" fmla="*/ 100 h 10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0" h="100">
                          <a:moveTo>
                            <a:pt x="0" y="90"/>
                          </a:moveTo>
                          <a:lnTo>
                            <a:pt x="53" y="100"/>
                          </a:lnTo>
                          <a:lnTo>
                            <a:pt x="70" y="2"/>
                          </a:lnTo>
                          <a:lnTo>
                            <a:pt x="57" y="0"/>
                          </a:lnTo>
                          <a:lnTo>
                            <a:pt x="53" y="8"/>
                          </a:lnTo>
                          <a:lnTo>
                            <a:pt x="20" y="1"/>
                          </a:lnTo>
                          <a:lnTo>
                            <a:pt x="6" y="33"/>
                          </a:lnTo>
                          <a:lnTo>
                            <a:pt x="12" y="37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7" name="Freeform 32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3" y="171"/>
                      <a:ext cx="48" cy="48"/>
                    </a:xfrm>
                    <a:custGeom>
                      <a:avLst/>
                      <a:gdLst>
                        <a:gd name="T0" fmla="*/ 11 w 48"/>
                        <a:gd name="T1" fmla="*/ 0 h 48"/>
                        <a:gd name="T2" fmla="*/ 48 w 48"/>
                        <a:gd name="T3" fmla="*/ 7 h 48"/>
                        <a:gd name="T4" fmla="*/ 44 w 48"/>
                        <a:gd name="T5" fmla="*/ 29 h 48"/>
                        <a:gd name="T6" fmla="*/ 33 w 48"/>
                        <a:gd name="T7" fmla="*/ 48 h 48"/>
                        <a:gd name="T8" fmla="*/ 0 w 48"/>
                        <a:gd name="T9" fmla="*/ 41 h 48"/>
                        <a:gd name="T10" fmla="*/ 1 w 48"/>
                        <a:gd name="T11" fmla="*/ 20 h 48"/>
                        <a:gd name="T12" fmla="*/ 11 w 48"/>
                        <a:gd name="T13" fmla="*/ 0 h 4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8"/>
                        <a:gd name="T22" fmla="*/ 0 h 48"/>
                        <a:gd name="T23" fmla="*/ 48 w 48"/>
                        <a:gd name="T24" fmla="*/ 48 h 4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8" h="48">
                          <a:moveTo>
                            <a:pt x="11" y="0"/>
                          </a:moveTo>
                          <a:lnTo>
                            <a:pt x="48" y="7"/>
                          </a:lnTo>
                          <a:lnTo>
                            <a:pt x="44" y="29"/>
                          </a:lnTo>
                          <a:lnTo>
                            <a:pt x="33" y="48"/>
                          </a:lnTo>
                          <a:lnTo>
                            <a:pt x="0" y="41"/>
                          </a:lnTo>
                          <a:lnTo>
                            <a:pt x="1" y="2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8" name="Freeform 32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2" y="155"/>
                      <a:ext cx="38" cy="86"/>
                    </a:xfrm>
                    <a:custGeom>
                      <a:avLst/>
                      <a:gdLst>
                        <a:gd name="T0" fmla="*/ 3 w 38"/>
                        <a:gd name="T1" fmla="*/ 86 h 86"/>
                        <a:gd name="T2" fmla="*/ 0 w 38"/>
                        <a:gd name="T3" fmla="*/ 81 h 86"/>
                        <a:gd name="T4" fmla="*/ 12 w 38"/>
                        <a:gd name="T5" fmla="*/ 10 h 86"/>
                        <a:gd name="T6" fmla="*/ 16 w 38"/>
                        <a:gd name="T7" fmla="*/ 0 h 86"/>
                        <a:gd name="T8" fmla="*/ 33 w 38"/>
                        <a:gd name="T9" fmla="*/ 4 h 86"/>
                        <a:gd name="T10" fmla="*/ 38 w 38"/>
                        <a:gd name="T11" fmla="*/ 12 h 86"/>
                        <a:gd name="T12" fmla="*/ 32 w 38"/>
                        <a:gd name="T13" fmla="*/ 15 h 86"/>
                        <a:gd name="T14" fmla="*/ 25 w 38"/>
                        <a:gd name="T15" fmla="*/ 10 h 86"/>
                        <a:gd name="T16" fmla="*/ 19 w 38"/>
                        <a:gd name="T17" fmla="*/ 38 h 86"/>
                        <a:gd name="T18" fmla="*/ 3 w 38"/>
                        <a:gd name="T19" fmla="*/ 86 h 8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8"/>
                        <a:gd name="T31" fmla="*/ 0 h 86"/>
                        <a:gd name="T32" fmla="*/ 38 w 38"/>
                        <a:gd name="T33" fmla="*/ 86 h 8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8" h="86">
                          <a:moveTo>
                            <a:pt x="3" y="86"/>
                          </a:moveTo>
                          <a:lnTo>
                            <a:pt x="0" y="81"/>
                          </a:lnTo>
                          <a:lnTo>
                            <a:pt x="12" y="10"/>
                          </a:lnTo>
                          <a:lnTo>
                            <a:pt x="16" y="0"/>
                          </a:lnTo>
                          <a:lnTo>
                            <a:pt x="33" y="4"/>
                          </a:lnTo>
                          <a:cubicBezTo>
                            <a:pt x="37" y="6"/>
                            <a:pt x="38" y="10"/>
                            <a:pt x="38" y="12"/>
                          </a:cubicBezTo>
                          <a:cubicBezTo>
                            <a:pt x="38" y="14"/>
                            <a:pt x="34" y="15"/>
                            <a:pt x="32" y="15"/>
                          </a:cubicBezTo>
                          <a:lnTo>
                            <a:pt x="25" y="10"/>
                          </a:lnTo>
                          <a:cubicBezTo>
                            <a:pt x="25" y="10"/>
                            <a:pt x="22" y="24"/>
                            <a:pt x="19" y="38"/>
                          </a:cubicBezTo>
                          <a:cubicBezTo>
                            <a:pt x="16" y="65"/>
                            <a:pt x="3" y="86"/>
                            <a:pt x="3" y="8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9" name="Freeform 32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160"/>
                      <a:ext cx="835" cy="82"/>
                    </a:xfrm>
                    <a:custGeom>
                      <a:avLst/>
                      <a:gdLst>
                        <a:gd name="T0" fmla="*/ 835 w 835"/>
                        <a:gd name="T1" fmla="*/ 5 h 82"/>
                        <a:gd name="T2" fmla="*/ 828 w 835"/>
                        <a:gd name="T3" fmla="*/ 82 h 82"/>
                        <a:gd name="T4" fmla="*/ 0 w 835"/>
                        <a:gd name="T5" fmla="*/ 69 h 82"/>
                        <a:gd name="T6" fmla="*/ 123 w 835"/>
                        <a:gd name="T7" fmla="*/ 0 h 82"/>
                        <a:gd name="T8" fmla="*/ 835 w 835"/>
                        <a:gd name="T9" fmla="*/ 5 h 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5"/>
                        <a:gd name="T16" fmla="*/ 0 h 82"/>
                        <a:gd name="T17" fmla="*/ 835 w 835"/>
                        <a:gd name="T18" fmla="*/ 82 h 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5" h="82">
                          <a:moveTo>
                            <a:pt x="835" y="5"/>
                          </a:moveTo>
                          <a:lnTo>
                            <a:pt x="828" y="82"/>
                          </a:lnTo>
                          <a:lnTo>
                            <a:pt x="0" y="69"/>
                          </a:lnTo>
                          <a:lnTo>
                            <a:pt x="123" y="0"/>
                          </a:lnTo>
                          <a:lnTo>
                            <a:pt x="835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0" name="Freeform 32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" y="161"/>
                      <a:ext cx="94" cy="72"/>
                    </a:xfrm>
                    <a:custGeom>
                      <a:avLst/>
                      <a:gdLst>
                        <a:gd name="T0" fmla="*/ 0 w 94"/>
                        <a:gd name="T1" fmla="*/ 0 h 72"/>
                        <a:gd name="T2" fmla="*/ 18 w 94"/>
                        <a:gd name="T3" fmla="*/ 72 h 72"/>
                        <a:gd name="T4" fmla="*/ 23 w 94"/>
                        <a:gd name="T5" fmla="*/ 72 h 72"/>
                        <a:gd name="T6" fmla="*/ 94 w 94"/>
                        <a:gd name="T7" fmla="*/ 33 h 72"/>
                        <a:gd name="T8" fmla="*/ 16 w 94"/>
                        <a:gd name="T9" fmla="*/ 0 h 72"/>
                        <a:gd name="T10" fmla="*/ 0 w 94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4"/>
                        <a:gd name="T19" fmla="*/ 0 h 72"/>
                        <a:gd name="T20" fmla="*/ 94 w 94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4" h="72">
                          <a:moveTo>
                            <a:pt x="0" y="0"/>
                          </a:moveTo>
                          <a:lnTo>
                            <a:pt x="18" y="72"/>
                          </a:lnTo>
                          <a:lnTo>
                            <a:pt x="23" y="72"/>
                          </a:lnTo>
                          <a:lnTo>
                            <a:pt x="94" y="33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1" name="Freeform 32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4" y="164"/>
                      <a:ext cx="95" cy="75"/>
                    </a:xfrm>
                    <a:custGeom>
                      <a:avLst/>
                      <a:gdLst>
                        <a:gd name="T0" fmla="*/ 95 w 95"/>
                        <a:gd name="T1" fmla="*/ 0 h 75"/>
                        <a:gd name="T2" fmla="*/ 76 w 95"/>
                        <a:gd name="T3" fmla="*/ 75 h 75"/>
                        <a:gd name="T4" fmla="*/ 71 w 95"/>
                        <a:gd name="T5" fmla="*/ 75 h 75"/>
                        <a:gd name="T6" fmla="*/ 0 w 95"/>
                        <a:gd name="T7" fmla="*/ 35 h 75"/>
                        <a:gd name="T8" fmla="*/ 86 w 95"/>
                        <a:gd name="T9" fmla="*/ 0 h 75"/>
                        <a:gd name="T10" fmla="*/ 95 w 95"/>
                        <a:gd name="T11" fmla="*/ 0 h 7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75"/>
                        <a:gd name="T20" fmla="*/ 95 w 95"/>
                        <a:gd name="T21" fmla="*/ 75 h 7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75">
                          <a:moveTo>
                            <a:pt x="95" y="0"/>
                          </a:moveTo>
                          <a:lnTo>
                            <a:pt x="76" y="75"/>
                          </a:lnTo>
                          <a:lnTo>
                            <a:pt x="71" y="75"/>
                          </a:lnTo>
                          <a:lnTo>
                            <a:pt x="0" y="35"/>
                          </a:lnTo>
                          <a:lnTo>
                            <a:pt x="86" y="0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2" name="Line 3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" y="194"/>
                      <a:ext cx="242" cy="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83" name="Group 32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3" y="201"/>
                      <a:ext cx="45" cy="45"/>
                      <a:chOff x="453" y="201"/>
                      <a:chExt cx="45" cy="45"/>
                    </a:xfrm>
                    <a:grpFill/>
                  </p:grpSpPr>
                  <p:sp>
                    <p:nvSpPr>
                      <p:cNvPr id="909" name="AutoShape 32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3" y="201"/>
                        <a:ext cx="45" cy="4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360 w 21600"/>
                          <a:gd name="T25" fmla="*/ 3360 h 21600"/>
                          <a:gd name="T26" fmla="*/ 18240 w 21600"/>
                          <a:gd name="T27" fmla="*/ 18240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5280" y="10800"/>
                            </a:moveTo>
                            <a:cubicBezTo>
                              <a:pt x="5280" y="13849"/>
                              <a:pt x="7751" y="16320"/>
                              <a:pt x="10800" y="16320"/>
                            </a:cubicBezTo>
                            <a:cubicBezTo>
                              <a:pt x="13849" y="16320"/>
                              <a:pt x="16320" y="13849"/>
                              <a:pt x="16320" y="10800"/>
                            </a:cubicBezTo>
                            <a:cubicBezTo>
                              <a:pt x="16320" y="7751"/>
                              <a:pt x="13849" y="5280"/>
                              <a:pt x="10800" y="5280"/>
                            </a:cubicBezTo>
                            <a:cubicBezTo>
                              <a:pt x="7751" y="5280"/>
                              <a:pt x="5280" y="7751"/>
                              <a:pt x="5280" y="1080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0" name="Oval 32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0" y="218"/>
                        <a:ext cx="11" cy="11"/>
                      </a:xfrm>
                      <a:prstGeom prst="ellips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84" name="Group 3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5" y="203"/>
                      <a:ext cx="45" cy="45"/>
                      <a:chOff x="625" y="203"/>
                      <a:chExt cx="45" cy="45"/>
                    </a:xfrm>
                    <a:grpFill/>
                  </p:grpSpPr>
                  <p:sp>
                    <p:nvSpPr>
                      <p:cNvPr id="907" name="AutoShape 32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5" y="203"/>
                        <a:ext cx="45" cy="4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360 w 21600"/>
                          <a:gd name="T25" fmla="*/ 3360 h 21600"/>
                          <a:gd name="T26" fmla="*/ 18240 w 21600"/>
                          <a:gd name="T27" fmla="*/ 18240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5280" y="10800"/>
                            </a:moveTo>
                            <a:cubicBezTo>
                              <a:pt x="5280" y="13849"/>
                              <a:pt x="7751" y="16320"/>
                              <a:pt x="10800" y="16320"/>
                            </a:cubicBezTo>
                            <a:cubicBezTo>
                              <a:pt x="13849" y="16320"/>
                              <a:pt x="16320" y="13849"/>
                              <a:pt x="16320" y="10800"/>
                            </a:cubicBezTo>
                            <a:cubicBezTo>
                              <a:pt x="16320" y="7751"/>
                              <a:pt x="13849" y="5280"/>
                              <a:pt x="10800" y="5280"/>
                            </a:cubicBezTo>
                            <a:cubicBezTo>
                              <a:pt x="7751" y="5280"/>
                              <a:pt x="5280" y="7751"/>
                              <a:pt x="5280" y="1080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8" name="Oval 32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2" y="220"/>
                        <a:ext cx="11" cy="11"/>
                      </a:xfrm>
                      <a:prstGeom prst="ellips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85" name="Freeform 32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0" y="147"/>
                      <a:ext cx="185" cy="14"/>
                    </a:xfrm>
                    <a:custGeom>
                      <a:avLst/>
                      <a:gdLst>
                        <a:gd name="T0" fmla="*/ 0 w 185"/>
                        <a:gd name="T1" fmla="*/ 13 h 14"/>
                        <a:gd name="T2" fmla="*/ 23 w 185"/>
                        <a:gd name="T3" fmla="*/ 1 h 14"/>
                        <a:gd name="T4" fmla="*/ 167 w 185"/>
                        <a:gd name="T5" fmla="*/ 0 h 14"/>
                        <a:gd name="T6" fmla="*/ 185 w 185"/>
                        <a:gd name="T7" fmla="*/ 14 h 14"/>
                        <a:gd name="T8" fmla="*/ 0 w 185"/>
                        <a:gd name="T9" fmla="*/ 13 h 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5"/>
                        <a:gd name="T16" fmla="*/ 0 h 14"/>
                        <a:gd name="T17" fmla="*/ 185 w 185"/>
                        <a:gd name="T18" fmla="*/ 14 h 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5" h="14">
                          <a:moveTo>
                            <a:pt x="0" y="13"/>
                          </a:moveTo>
                          <a:lnTo>
                            <a:pt x="23" y="1"/>
                          </a:lnTo>
                          <a:lnTo>
                            <a:pt x="167" y="0"/>
                          </a:lnTo>
                          <a:lnTo>
                            <a:pt x="185" y="14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6" name="Freeform 3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7" y="161"/>
                      <a:ext cx="177" cy="43"/>
                    </a:xfrm>
                    <a:custGeom>
                      <a:avLst/>
                      <a:gdLst>
                        <a:gd name="T0" fmla="*/ 173 w 177"/>
                        <a:gd name="T1" fmla="*/ 0 h 43"/>
                        <a:gd name="T2" fmla="*/ 177 w 177"/>
                        <a:gd name="T3" fmla="*/ 34 h 43"/>
                        <a:gd name="T4" fmla="*/ 165 w 177"/>
                        <a:gd name="T5" fmla="*/ 34 h 43"/>
                        <a:gd name="T6" fmla="*/ 160 w 177"/>
                        <a:gd name="T7" fmla="*/ 43 h 43"/>
                        <a:gd name="T8" fmla="*/ 0 w 177"/>
                        <a:gd name="T9" fmla="*/ 43 h 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7"/>
                        <a:gd name="T16" fmla="*/ 0 h 43"/>
                        <a:gd name="T17" fmla="*/ 177 w 177"/>
                        <a:gd name="T18" fmla="*/ 43 h 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7" h="43">
                          <a:moveTo>
                            <a:pt x="173" y="0"/>
                          </a:moveTo>
                          <a:lnTo>
                            <a:pt x="177" y="34"/>
                          </a:lnTo>
                          <a:lnTo>
                            <a:pt x="165" y="34"/>
                          </a:lnTo>
                          <a:lnTo>
                            <a:pt x="160" y="43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7" name="Freeform 3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2" y="189"/>
                      <a:ext cx="31" cy="6"/>
                    </a:xfrm>
                    <a:custGeom>
                      <a:avLst/>
                      <a:gdLst>
                        <a:gd name="T0" fmla="*/ 31 w 31"/>
                        <a:gd name="T1" fmla="*/ 0 h 6"/>
                        <a:gd name="T2" fmla="*/ 27 w 31"/>
                        <a:gd name="T3" fmla="*/ 6 h 6"/>
                        <a:gd name="T4" fmla="*/ 0 w 31"/>
                        <a:gd name="T5" fmla="*/ 5 h 6"/>
                        <a:gd name="T6" fmla="*/ 0 60000 65536"/>
                        <a:gd name="T7" fmla="*/ 0 60000 65536"/>
                        <a:gd name="T8" fmla="*/ 0 60000 65536"/>
                        <a:gd name="T9" fmla="*/ 0 w 31"/>
                        <a:gd name="T10" fmla="*/ 0 h 6"/>
                        <a:gd name="T11" fmla="*/ 31 w 31"/>
                        <a:gd name="T12" fmla="*/ 6 h 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" h="6">
                          <a:moveTo>
                            <a:pt x="31" y="0"/>
                          </a:moveTo>
                          <a:lnTo>
                            <a:pt x="27" y="6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" name="Oval 3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5" y="193"/>
                      <a:ext cx="15" cy="15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" name="Line 32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42" y="161"/>
                      <a:ext cx="8" cy="3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0" name="Line 32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" y="187"/>
                      <a:ext cx="11" cy="1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1" name="Freeform 3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" y="129"/>
                      <a:ext cx="121" cy="36"/>
                    </a:xfrm>
                    <a:custGeom>
                      <a:avLst/>
                      <a:gdLst>
                        <a:gd name="T0" fmla="*/ 0 w 121"/>
                        <a:gd name="T1" fmla="*/ 35 h 36"/>
                        <a:gd name="T2" fmla="*/ 43 w 121"/>
                        <a:gd name="T3" fmla="*/ 0 h 36"/>
                        <a:gd name="T4" fmla="*/ 73 w 121"/>
                        <a:gd name="T5" fmla="*/ 0 h 36"/>
                        <a:gd name="T6" fmla="*/ 121 w 121"/>
                        <a:gd name="T7" fmla="*/ 36 h 36"/>
                        <a:gd name="T8" fmla="*/ 0 w 121"/>
                        <a:gd name="T9" fmla="*/ 35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6"/>
                        <a:gd name="T17" fmla="*/ 121 w 121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6">
                          <a:moveTo>
                            <a:pt x="0" y="35"/>
                          </a:moveTo>
                          <a:lnTo>
                            <a:pt x="43" y="0"/>
                          </a:lnTo>
                          <a:lnTo>
                            <a:pt x="73" y="0"/>
                          </a:lnTo>
                          <a:lnTo>
                            <a:pt x="121" y="36"/>
                          </a:lnTo>
                          <a:lnTo>
                            <a:pt x="0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2" name="AutoShape 3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7" y="150"/>
                      <a:ext cx="30" cy="15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3" name="Line 3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65" y="247"/>
                      <a:ext cx="40" cy="8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4" name="Freeform 3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212"/>
                      <a:ext cx="23" cy="98"/>
                    </a:xfrm>
                    <a:custGeom>
                      <a:avLst/>
                      <a:gdLst>
                        <a:gd name="T0" fmla="*/ 23 w 23"/>
                        <a:gd name="T1" fmla="*/ 0 h 98"/>
                        <a:gd name="T2" fmla="*/ 10 w 23"/>
                        <a:gd name="T3" fmla="*/ 43 h 98"/>
                        <a:gd name="T4" fmla="*/ 0 w 23"/>
                        <a:gd name="T5" fmla="*/ 98 h 98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98"/>
                        <a:gd name="T11" fmla="*/ 23 w 23"/>
                        <a:gd name="T12" fmla="*/ 98 h 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98">
                          <a:moveTo>
                            <a:pt x="23" y="0"/>
                          </a:moveTo>
                          <a:lnTo>
                            <a:pt x="10" y="43"/>
                          </a:lnTo>
                          <a:lnTo>
                            <a:pt x="0" y="9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5" name="AutoShape 3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06694">
                      <a:off x="988" y="290"/>
                      <a:ext cx="15" cy="14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6" name="AutoShape 322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06694">
                      <a:off x="995" y="254"/>
                      <a:ext cx="15" cy="14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7" name="Freeform 3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5" y="196"/>
                      <a:ext cx="113" cy="32"/>
                    </a:xfrm>
                    <a:custGeom>
                      <a:avLst/>
                      <a:gdLst>
                        <a:gd name="T0" fmla="*/ 1 w 113"/>
                        <a:gd name="T1" fmla="*/ 0 h 32"/>
                        <a:gd name="T2" fmla="*/ 113 w 113"/>
                        <a:gd name="T3" fmla="*/ 0 h 32"/>
                        <a:gd name="T4" fmla="*/ 113 w 113"/>
                        <a:gd name="T5" fmla="*/ 25 h 32"/>
                        <a:gd name="T6" fmla="*/ 102 w 113"/>
                        <a:gd name="T7" fmla="*/ 32 h 32"/>
                        <a:gd name="T8" fmla="*/ 0 w 113"/>
                        <a:gd name="T9" fmla="*/ 19 h 32"/>
                        <a:gd name="T10" fmla="*/ 1 w 113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3"/>
                        <a:gd name="T19" fmla="*/ 0 h 32"/>
                        <a:gd name="T20" fmla="*/ 113 w 113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3" h="32">
                          <a:moveTo>
                            <a:pt x="1" y="0"/>
                          </a:moveTo>
                          <a:lnTo>
                            <a:pt x="113" y="0"/>
                          </a:lnTo>
                          <a:lnTo>
                            <a:pt x="113" y="25"/>
                          </a:lnTo>
                          <a:lnTo>
                            <a:pt x="102" y="32"/>
                          </a:lnTo>
                          <a:lnTo>
                            <a:pt x="0" y="1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8" name="Freeform 32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7" y="164"/>
                      <a:ext cx="46" cy="58"/>
                    </a:xfrm>
                    <a:custGeom>
                      <a:avLst/>
                      <a:gdLst>
                        <a:gd name="T0" fmla="*/ 46 w 46"/>
                        <a:gd name="T1" fmla="*/ 0 h 58"/>
                        <a:gd name="T2" fmla="*/ 46 w 46"/>
                        <a:gd name="T3" fmla="*/ 58 h 58"/>
                        <a:gd name="T4" fmla="*/ 0 w 46"/>
                        <a:gd name="T5" fmla="*/ 52 h 58"/>
                        <a:gd name="T6" fmla="*/ 1 w 46"/>
                        <a:gd name="T7" fmla="*/ 0 h 58"/>
                        <a:gd name="T8" fmla="*/ 46 w 46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"/>
                        <a:gd name="T16" fmla="*/ 0 h 58"/>
                        <a:gd name="T17" fmla="*/ 46 w 46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" h="58">
                          <a:moveTo>
                            <a:pt x="46" y="0"/>
                          </a:moveTo>
                          <a:lnTo>
                            <a:pt x="46" y="58"/>
                          </a:lnTo>
                          <a:lnTo>
                            <a:pt x="0" y="52"/>
                          </a:lnTo>
                          <a:lnTo>
                            <a:pt x="1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9" name="Freeform 3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0" y="217"/>
                      <a:ext cx="176" cy="25"/>
                    </a:xfrm>
                    <a:custGeom>
                      <a:avLst/>
                      <a:gdLst>
                        <a:gd name="T0" fmla="*/ 1 w 176"/>
                        <a:gd name="T1" fmla="*/ 0 h 25"/>
                        <a:gd name="T2" fmla="*/ 171 w 176"/>
                        <a:gd name="T3" fmla="*/ 20 h 25"/>
                        <a:gd name="T4" fmla="*/ 176 w 176"/>
                        <a:gd name="T5" fmla="*/ 25 h 25"/>
                        <a:gd name="T6" fmla="*/ 147 w 176"/>
                        <a:gd name="T7" fmla="*/ 25 h 25"/>
                        <a:gd name="T8" fmla="*/ 0 w 176"/>
                        <a:gd name="T9" fmla="*/ 7 h 25"/>
                        <a:gd name="T10" fmla="*/ 1 w 176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6"/>
                        <a:gd name="T19" fmla="*/ 0 h 25"/>
                        <a:gd name="T20" fmla="*/ 176 w 176"/>
                        <a:gd name="T21" fmla="*/ 25 h 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6" h="25">
                          <a:moveTo>
                            <a:pt x="1" y="0"/>
                          </a:moveTo>
                          <a:lnTo>
                            <a:pt x="171" y="20"/>
                          </a:lnTo>
                          <a:lnTo>
                            <a:pt x="176" y="25"/>
                          </a:lnTo>
                          <a:lnTo>
                            <a:pt x="147" y="25"/>
                          </a:lnTo>
                          <a:lnTo>
                            <a:pt x="0" y="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0" name="Freeform 32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2" y="146"/>
                      <a:ext cx="50" cy="17"/>
                    </a:xfrm>
                    <a:custGeom>
                      <a:avLst/>
                      <a:gdLst>
                        <a:gd name="T0" fmla="*/ 0 w 50"/>
                        <a:gd name="T1" fmla="*/ 17 h 17"/>
                        <a:gd name="T2" fmla="*/ 19 w 50"/>
                        <a:gd name="T3" fmla="*/ 0 h 17"/>
                        <a:gd name="T4" fmla="*/ 50 w 50"/>
                        <a:gd name="T5" fmla="*/ 0 h 17"/>
                        <a:gd name="T6" fmla="*/ 50 w 50"/>
                        <a:gd name="T7" fmla="*/ 17 h 17"/>
                        <a:gd name="T8" fmla="*/ 0 w 50"/>
                        <a:gd name="T9" fmla="*/ 17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7"/>
                        <a:gd name="T17" fmla="*/ 50 w 50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7">
                          <a:moveTo>
                            <a:pt x="0" y="17"/>
                          </a:moveTo>
                          <a:lnTo>
                            <a:pt x="19" y="0"/>
                          </a:lnTo>
                          <a:lnTo>
                            <a:pt x="50" y="0"/>
                          </a:lnTo>
                          <a:lnTo>
                            <a:pt x="5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1" name="Rectangle 3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62" y="154"/>
                      <a:ext cx="8" cy="10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2" name="Freeform 3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" y="142"/>
                      <a:ext cx="304" cy="21"/>
                    </a:xfrm>
                    <a:custGeom>
                      <a:avLst/>
                      <a:gdLst>
                        <a:gd name="T0" fmla="*/ 0 w 304"/>
                        <a:gd name="T1" fmla="*/ 0 h 21"/>
                        <a:gd name="T2" fmla="*/ 19 w 304"/>
                        <a:gd name="T3" fmla="*/ 20 h 21"/>
                        <a:gd name="T4" fmla="*/ 282 w 304"/>
                        <a:gd name="T5" fmla="*/ 21 h 21"/>
                        <a:gd name="T6" fmla="*/ 304 w 304"/>
                        <a:gd name="T7" fmla="*/ 1 h 21"/>
                        <a:gd name="T8" fmla="*/ 0 w 304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21"/>
                        <a:gd name="T17" fmla="*/ 304 w 304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21">
                          <a:moveTo>
                            <a:pt x="0" y="0"/>
                          </a:moveTo>
                          <a:lnTo>
                            <a:pt x="19" y="20"/>
                          </a:lnTo>
                          <a:lnTo>
                            <a:pt x="282" y="21"/>
                          </a:lnTo>
                          <a:lnTo>
                            <a:pt x="30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3" name="Freeform 32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24"/>
                      <a:ext cx="397" cy="119"/>
                    </a:xfrm>
                    <a:custGeom>
                      <a:avLst/>
                      <a:gdLst>
                        <a:gd name="T0" fmla="*/ 23 w 397"/>
                        <a:gd name="T1" fmla="*/ 118 h 119"/>
                        <a:gd name="T2" fmla="*/ 17 w 397"/>
                        <a:gd name="T3" fmla="*/ 109 h 119"/>
                        <a:gd name="T4" fmla="*/ 17 w 397"/>
                        <a:gd name="T5" fmla="*/ 87 h 119"/>
                        <a:gd name="T6" fmla="*/ 0 w 397"/>
                        <a:gd name="T7" fmla="*/ 87 h 119"/>
                        <a:gd name="T8" fmla="*/ 0 w 397"/>
                        <a:gd name="T9" fmla="*/ 47 h 119"/>
                        <a:gd name="T10" fmla="*/ 19 w 397"/>
                        <a:gd name="T11" fmla="*/ 40 h 119"/>
                        <a:gd name="T12" fmla="*/ 33 w 397"/>
                        <a:gd name="T13" fmla="*/ 40 h 119"/>
                        <a:gd name="T14" fmla="*/ 99 w 397"/>
                        <a:gd name="T15" fmla="*/ 0 h 119"/>
                        <a:gd name="T16" fmla="*/ 291 w 397"/>
                        <a:gd name="T17" fmla="*/ 1 h 119"/>
                        <a:gd name="T18" fmla="*/ 296 w 397"/>
                        <a:gd name="T19" fmla="*/ 7 h 119"/>
                        <a:gd name="T20" fmla="*/ 295 w 397"/>
                        <a:gd name="T21" fmla="*/ 24 h 119"/>
                        <a:gd name="T22" fmla="*/ 309 w 397"/>
                        <a:gd name="T23" fmla="*/ 32 h 119"/>
                        <a:gd name="T24" fmla="*/ 356 w 397"/>
                        <a:gd name="T25" fmla="*/ 32 h 119"/>
                        <a:gd name="T26" fmla="*/ 397 w 397"/>
                        <a:gd name="T27" fmla="*/ 94 h 119"/>
                        <a:gd name="T28" fmla="*/ 397 w 397"/>
                        <a:gd name="T29" fmla="*/ 115 h 119"/>
                        <a:gd name="T30" fmla="*/ 310 w 397"/>
                        <a:gd name="T31" fmla="*/ 113 h 119"/>
                        <a:gd name="T32" fmla="*/ 309 w 397"/>
                        <a:gd name="T33" fmla="*/ 119 h 119"/>
                        <a:gd name="T34" fmla="*/ 23 w 397"/>
                        <a:gd name="T35" fmla="*/ 118 h 11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397"/>
                        <a:gd name="T55" fmla="*/ 0 h 119"/>
                        <a:gd name="T56" fmla="*/ 397 w 397"/>
                        <a:gd name="T57" fmla="*/ 119 h 11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397" h="119">
                          <a:moveTo>
                            <a:pt x="23" y="118"/>
                          </a:moveTo>
                          <a:lnTo>
                            <a:pt x="17" y="109"/>
                          </a:lnTo>
                          <a:lnTo>
                            <a:pt x="17" y="87"/>
                          </a:lnTo>
                          <a:lnTo>
                            <a:pt x="0" y="87"/>
                          </a:lnTo>
                          <a:lnTo>
                            <a:pt x="0" y="47"/>
                          </a:lnTo>
                          <a:lnTo>
                            <a:pt x="19" y="40"/>
                          </a:lnTo>
                          <a:lnTo>
                            <a:pt x="33" y="40"/>
                          </a:lnTo>
                          <a:lnTo>
                            <a:pt x="99" y="0"/>
                          </a:lnTo>
                          <a:lnTo>
                            <a:pt x="291" y="1"/>
                          </a:lnTo>
                          <a:lnTo>
                            <a:pt x="296" y="7"/>
                          </a:lnTo>
                          <a:lnTo>
                            <a:pt x="295" y="24"/>
                          </a:lnTo>
                          <a:lnTo>
                            <a:pt x="309" y="32"/>
                          </a:lnTo>
                          <a:lnTo>
                            <a:pt x="356" y="32"/>
                          </a:lnTo>
                          <a:lnTo>
                            <a:pt x="397" y="94"/>
                          </a:lnTo>
                          <a:lnTo>
                            <a:pt x="397" y="115"/>
                          </a:lnTo>
                          <a:lnTo>
                            <a:pt x="310" y="113"/>
                          </a:lnTo>
                          <a:lnTo>
                            <a:pt x="309" y="119"/>
                          </a:lnTo>
                          <a:lnTo>
                            <a:pt x="23" y="11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4" name="Rectangle 3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59"/>
                      <a:ext cx="63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5" name="Rectangle 3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3" y="59"/>
                      <a:ext cx="45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6" name="AutoShape 3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" y="50"/>
                      <a:ext cx="234" cy="92"/>
                    </a:xfrm>
                    <a:prstGeom prst="roundRect">
                      <a:avLst>
                        <a:gd name="adj" fmla="val 7606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7" name="Freeform 3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0" y="56"/>
                      <a:ext cx="108" cy="83"/>
                    </a:xfrm>
                    <a:custGeom>
                      <a:avLst/>
                      <a:gdLst>
                        <a:gd name="T0" fmla="*/ 0 w 108"/>
                        <a:gd name="T1" fmla="*/ 0 h 82"/>
                        <a:gd name="T2" fmla="*/ 68 w 108"/>
                        <a:gd name="T3" fmla="*/ 0 h 82"/>
                        <a:gd name="T4" fmla="*/ 108 w 108"/>
                        <a:gd name="T5" fmla="*/ 62 h 82"/>
                        <a:gd name="T6" fmla="*/ 107 w 108"/>
                        <a:gd name="T7" fmla="*/ 83 h 82"/>
                        <a:gd name="T8" fmla="*/ 6 w 108"/>
                        <a:gd name="T9" fmla="*/ 81 h 82"/>
                        <a:gd name="T10" fmla="*/ 0 w 108"/>
                        <a:gd name="T11" fmla="*/ 75 h 82"/>
                        <a:gd name="T12" fmla="*/ 0 w 108"/>
                        <a:gd name="T13" fmla="*/ 0 h 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8"/>
                        <a:gd name="T22" fmla="*/ 0 h 82"/>
                        <a:gd name="T23" fmla="*/ 108 w 108"/>
                        <a:gd name="T24" fmla="*/ 82 h 8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8" h="82">
                          <a:moveTo>
                            <a:pt x="0" y="0"/>
                          </a:moveTo>
                          <a:lnTo>
                            <a:pt x="68" y="0"/>
                          </a:lnTo>
                          <a:lnTo>
                            <a:pt x="108" y="61"/>
                          </a:lnTo>
                          <a:lnTo>
                            <a:pt x="107" y="82"/>
                          </a:lnTo>
                          <a:lnTo>
                            <a:pt x="6" y="80"/>
                          </a:lnTo>
                          <a:lnTo>
                            <a:pt x="0" y="7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8" name="Freeform 3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7" y="50"/>
                      <a:ext cx="36" cy="92"/>
                    </a:xfrm>
                    <a:custGeom>
                      <a:avLst/>
                      <a:gdLst>
                        <a:gd name="T0" fmla="*/ 0 w 36"/>
                        <a:gd name="T1" fmla="*/ 9 h 92"/>
                        <a:gd name="T2" fmla="*/ 10 w 36"/>
                        <a:gd name="T3" fmla="*/ 0 h 92"/>
                        <a:gd name="T4" fmla="*/ 36 w 36"/>
                        <a:gd name="T5" fmla="*/ 0 h 92"/>
                        <a:gd name="T6" fmla="*/ 36 w 36"/>
                        <a:gd name="T7" fmla="*/ 92 h 92"/>
                        <a:gd name="T8" fmla="*/ 11 w 36"/>
                        <a:gd name="T9" fmla="*/ 92 h 92"/>
                        <a:gd name="T10" fmla="*/ 0 w 36"/>
                        <a:gd name="T11" fmla="*/ 78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"/>
                        <a:gd name="T19" fmla="*/ 0 h 92"/>
                        <a:gd name="T20" fmla="*/ 36 w 36"/>
                        <a:gd name="T21" fmla="*/ 92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" h="92">
                          <a:moveTo>
                            <a:pt x="0" y="9"/>
                          </a:moveTo>
                          <a:lnTo>
                            <a:pt x="10" y="0"/>
                          </a:lnTo>
                          <a:lnTo>
                            <a:pt x="36" y="0"/>
                          </a:lnTo>
                          <a:lnTo>
                            <a:pt x="36" y="92"/>
                          </a:lnTo>
                          <a:lnTo>
                            <a:pt x="11" y="92"/>
                          </a:lnTo>
                          <a:lnTo>
                            <a:pt x="0" y="7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9" name="Freeform 3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6" y="50"/>
                      <a:ext cx="18" cy="92"/>
                    </a:xfrm>
                    <a:custGeom>
                      <a:avLst/>
                      <a:gdLst>
                        <a:gd name="T0" fmla="*/ 7 w 18"/>
                        <a:gd name="T1" fmla="*/ 0 h 92"/>
                        <a:gd name="T2" fmla="*/ 7 w 18"/>
                        <a:gd name="T3" fmla="*/ 21 h 92"/>
                        <a:gd name="T4" fmla="*/ 10 w 18"/>
                        <a:gd name="T5" fmla="*/ 27 h 92"/>
                        <a:gd name="T6" fmla="*/ 10 w 18"/>
                        <a:gd name="T7" fmla="*/ 44 h 92"/>
                        <a:gd name="T8" fmla="*/ 18 w 18"/>
                        <a:gd name="T9" fmla="*/ 62 h 92"/>
                        <a:gd name="T10" fmla="*/ 6 w 18"/>
                        <a:gd name="T11" fmla="*/ 73 h 92"/>
                        <a:gd name="T12" fmla="*/ 7 w 18"/>
                        <a:gd name="T13" fmla="*/ 86 h 92"/>
                        <a:gd name="T14" fmla="*/ 0 w 18"/>
                        <a:gd name="T15" fmla="*/ 92 h 9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8"/>
                        <a:gd name="T25" fmla="*/ 0 h 92"/>
                        <a:gd name="T26" fmla="*/ 18 w 18"/>
                        <a:gd name="T27" fmla="*/ 92 h 9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8" h="92">
                          <a:moveTo>
                            <a:pt x="7" y="0"/>
                          </a:moveTo>
                          <a:lnTo>
                            <a:pt x="7" y="21"/>
                          </a:lnTo>
                          <a:lnTo>
                            <a:pt x="10" y="27"/>
                          </a:lnTo>
                          <a:lnTo>
                            <a:pt x="10" y="44"/>
                          </a:lnTo>
                          <a:lnTo>
                            <a:pt x="18" y="62"/>
                          </a:lnTo>
                          <a:lnTo>
                            <a:pt x="6" y="73"/>
                          </a:lnTo>
                          <a:lnTo>
                            <a:pt x="7" y="86"/>
                          </a:lnTo>
                          <a:lnTo>
                            <a:pt x="0" y="9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0" name="Freeform 3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8" y="101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10 h 18"/>
                        <a:gd name="T2" fmla="*/ 10 w 53"/>
                        <a:gd name="T3" fmla="*/ 0 h 18"/>
                        <a:gd name="T4" fmla="*/ 39 w 53"/>
                        <a:gd name="T5" fmla="*/ 0 h 18"/>
                        <a:gd name="T6" fmla="*/ 53 w 53"/>
                        <a:gd name="T7" fmla="*/ 18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3"/>
                        <a:gd name="T13" fmla="*/ 0 h 18"/>
                        <a:gd name="T14" fmla="*/ 53 w 53"/>
                        <a:gd name="T15" fmla="*/ 18 h 1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3" h="18">
                          <a:moveTo>
                            <a:pt x="0" y="10"/>
                          </a:moveTo>
                          <a:lnTo>
                            <a:pt x="10" y="0"/>
                          </a:lnTo>
                          <a:lnTo>
                            <a:pt x="39" y="0"/>
                          </a:lnTo>
                          <a:lnTo>
                            <a:pt x="53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1" name="Freeform 32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7" y="64"/>
                      <a:ext cx="16" cy="38"/>
                    </a:xfrm>
                    <a:custGeom>
                      <a:avLst/>
                      <a:gdLst>
                        <a:gd name="T0" fmla="*/ 9 w 16"/>
                        <a:gd name="T1" fmla="*/ 38 h 38"/>
                        <a:gd name="T2" fmla="*/ 0 w 16"/>
                        <a:gd name="T3" fmla="*/ 24 h 38"/>
                        <a:gd name="T4" fmla="*/ 16 w 16"/>
                        <a:gd name="T5" fmla="*/ 0 h 38"/>
                        <a:gd name="T6" fmla="*/ 0 60000 65536"/>
                        <a:gd name="T7" fmla="*/ 0 60000 65536"/>
                        <a:gd name="T8" fmla="*/ 0 60000 65536"/>
                        <a:gd name="T9" fmla="*/ 0 w 16"/>
                        <a:gd name="T10" fmla="*/ 0 h 38"/>
                        <a:gd name="T11" fmla="*/ 16 w 16"/>
                        <a:gd name="T12" fmla="*/ 38 h 3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" h="38">
                          <a:moveTo>
                            <a:pt x="9" y="38"/>
                          </a:moveTo>
                          <a:lnTo>
                            <a:pt x="0" y="24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2" name="Freeform 3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5" y="60"/>
                      <a:ext cx="22" cy="41"/>
                    </a:xfrm>
                    <a:custGeom>
                      <a:avLst/>
                      <a:gdLst>
                        <a:gd name="T0" fmla="*/ 10 w 22"/>
                        <a:gd name="T1" fmla="*/ 41 h 41"/>
                        <a:gd name="T2" fmla="*/ 0 w 22"/>
                        <a:gd name="T3" fmla="*/ 26 h 41"/>
                        <a:gd name="T4" fmla="*/ 22 w 22"/>
                        <a:gd name="T5" fmla="*/ 0 h 41"/>
                        <a:gd name="T6" fmla="*/ 0 60000 65536"/>
                        <a:gd name="T7" fmla="*/ 0 60000 65536"/>
                        <a:gd name="T8" fmla="*/ 0 60000 65536"/>
                        <a:gd name="T9" fmla="*/ 0 w 22"/>
                        <a:gd name="T10" fmla="*/ 0 h 41"/>
                        <a:gd name="T11" fmla="*/ 22 w 22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" h="41">
                          <a:moveTo>
                            <a:pt x="10" y="41"/>
                          </a:moveTo>
                          <a:lnTo>
                            <a:pt x="0" y="26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3" name="Freeform 3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3" y="60"/>
                      <a:ext cx="38" cy="22"/>
                    </a:xfrm>
                    <a:custGeom>
                      <a:avLst/>
                      <a:gdLst>
                        <a:gd name="T0" fmla="*/ 0 w 38"/>
                        <a:gd name="T1" fmla="*/ 4 h 22"/>
                        <a:gd name="T2" fmla="*/ 15 w 38"/>
                        <a:gd name="T3" fmla="*/ 0 h 22"/>
                        <a:gd name="T4" fmla="*/ 25 w 38"/>
                        <a:gd name="T5" fmla="*/ 0 h 22"/>
                        <a:gd name="T6" fmla="*/ 38 w 38"/>
                        <a:gd name="T7" fmla="*/ 22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8"/>
                        <a:gd name="T13" fmla="*/ 0 h 22"/>
                        <a:gd name="T14" fmla="*/ 38 w 38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8" h="22">
                          <a:moveTo>
                            <a:pt x="0" y="4"/>
                          </a:moveTo>
                          <a:lnTo>
                            <a:pt x="15" y="0"/>
                          </a:lnTo>
                          <a:lnTo>
                            <a:pt x="25" y="0"/>
                          </a:lnTo>
                          <a:lnTo>
                            <a:pt x="38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4" name="Line 32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62" y="59"/>
                      <a:ext cx="9" cy="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5" name="Freeform 3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" y="25"/>
                      <a:ext cx="48" cy="35"/>
                    </a:xfrm>
                    <a:custGeom>
                      <a:avLst/>
                      <a:gdLst>
                        <a:gd name="T0" fmla="*/ 0 w 48"/>
                        <a:gd name="T1" fmla="*/ 35 h 35"/>
                        <a:gd name="T2" fmla="*/ 33 w 48"/>
                        <a:gd name="T3" fmla="*/ 13 h 35"/>
                        <a:gd name="T4" fmla="*/ 48 w 48"/>
                        <a:gd name="T5" fmla="*/ 0 h 35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35"/>
                        <a:gd name="T11" fmla="*/ 48 w 48"/>
                        <a:gd name="T12" fmla="*/ 35 h 3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35">
                          <a:moveTo>
                            <a:pt x="0" y="35"/>
                          </a:moveTo>
                          <a:lnTo>
                            <a:pt x="33" y="13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16" name="Group 32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01" y="97"/>
                      <a:ext cx="32" cy="34"/>
                      <a:chOff x="401" y="97"/>
                      <a:chExt cx="32" cy="34"/>
                    </a:xfrm>
                    <a:grpFill/>
                  </p:grpSpPr>
                  <p:grpSp>
                    <p:nvGrpSpPr>
                      <p:cNvPr id="901" name="Group 32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6" y="97"/>
                        <a:ext cx="27" cy="23"/>
                        <a:chOff x="406" y="97"/>
                        <a:chExt cx="27" cy="23"/>
                      </a:xfrm>
                      <a:grpFill/>
                    </p:grpSpPr>
                    <p:sp>
                      <p:nvSpPr>
                        <p:cNvPr id="905" name="Oval 32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8636077" flipV="1">
                          <a:off x="404" y="99"/>
                          <a:ext cx="12" cy="7"/>
                        </a:xfrm>
                        <a:prstGeom prst="ellipse">
                          <a:avLst/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6" name="Freeform 325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06" y="98"/>
                          <a:ext cx="27" cy="22"/>
                        </a:xfrm>
                        <a:custGeom>
                          <a:avLst/>
                          <a:gdLst>
                            <a:gd name="T0" fmla="*/ 0 w 27"/>
                            <a:gd name="T1" fmla="*/ 10 h 22"/>
                            <a:gd name="T2" fmla="*/ 22 w 27"/>
                            <a:gd name="T3" fmla="*/ 22 h 22"/>
                            <a:gd name="T4" fmla="*/ 27 w 27"/>
                            <a:gd name="T5" fmla="*/ 11 h 22"/>
                            <a:gd name="T6" fmla="*/ 7 w 27"/>
                            <a:gd name="T7" fmla="*/ 0 h 2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"/>
                            <a:gd name="T13" fmla="*/ 0 h 22"/>
                            <a:gd name="T14" fmla="*/ 27 w 27"/>
                            <a:gd name="T15" fmla="*/ 22 h 2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" h="22">
                              <a:moveTo>
                                <a:pt x="0" y="10"/>
                              </a:moveTo>
                              <a:lnTo>
                                <a:pt x="22" y="22"/>
                              </a:lnTo>
                              <a:lnTo>
                                <a:pt x="27" y="1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02" name="Group 32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1" y="108"/>
                        <a:ext cx="27" cy="23"/>
                        <a:chOff x="401" y="108"/>
                        <a:chExt cx="27" cy="23"/>
                      </a:xfrm>
                      <a:grpFill/>
                    </p:grpSpPr>
                    <p:sp>
                      <p:nvSpPr>
                        <p:cNvPr id="903" name="Oval 325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8636077" flipV="1">
                          <a:off x="399" y="110"/>
                          <a:ext cx="12" cy="7"/>
                        </a:xfrm>
                        <a:prstGeom prst="ellipse">
                          <a:avLst/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4" name="Freeform 3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01" y="109"/>
                          <a:ext cx="27" cy="22"/>
                        </a:xfrm>
                        <a:custGeom>
                          <a:avLst/>
                          <a:gdLst>
                            <a:gd name="T0" fmla="*/ 0 w 27"/>
                            <a:gd name="T1" fmla="*/ 10 h 22"/>
                            <a:gd name="T2" fmla="*/ 22 w 27"/>
                            <a:gd name="T3" fmla="*/ 22 h 22"/>
                            <a:gd name="T4" fmla="*/ 27 w 27"/>
                            <a:gd name="T5" fmla="*/ 11 h 22"/>
                            <a:gd name="T6" fmla="*/ 7 w 27"/>
                            <a:gd name="T7" fmla="*/ 0 h 2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"/>
                            <a:gd name="T13" fmla="*/ 0 h 22"/>
                            <a:gd name="T14" fmla="*/ 27 w 27"/>
                            <a:gd name="T15" fmla="*/ 22 h 2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" h="22">
                              <a:moveTo>
                                <a:pt x="0" y="10"/>
                              </a:moveTo>
                              <a:lnTo>
                                <a:pt x="22" y="22"/>
                              </a:lnTo>
                              <a:lnTo>
                                <a:pt x="27" y="1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817" name="Freeform 3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12"/>
                      <a:ext cx="16" cy="26"/>
                    </a:xfrm>
                    <a:custGeom>
                      <a:avLst/>
                      <a:gdLst>
                        <a:gd name="T0" fmla="*/ 0 w 16"/>
                        <a:gd name="T1" fmla="*/ 24 h 26"/>
                        <a:gd name="T2" fmla="*/ 5 w 16"/>
                        <a:gd name="T3" fmla="*/ 26 h 26"/>
                        <a:gd name="T4" fmla="*/ 16 w 16"/>
                        <a:gd name="T5" fmla="*/ 2 h 26"/>
                        <a:gd name="T6" fmla="*/ 11 w 16"/>
                        <a:gd name="T7" fmla="*/ 0 h 26"/>
                        <a:gd name="T8" fmla="*/ 0 w 16"/>
                        <a:gd name="T9" fmla="*/ 24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26"/>
                        <a:gd name="T17" fmla="*/ 16 w 16"/>
                        <a:gd name="T18" fmla="*/ 26 h 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26">
                          <a:moveTo>
                            <a:pt x="0" y="24"/>
                          </a:moveTo>
                          <a:lnTo>
                            <a:pt x="5" y="26"/>
                          </a:lnTo>
                          <a:lnTo>
                            <a:pt x="16" y="2"/>
                          </a:lnTo>
                          <a:lnTo>
                            <a:pt x="11" y="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8" name="Freeform 3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" y="66"/>
                      <a:ext cx="21" cy="30"/>
                    </a:xfrm>
                    <a:custGeom>
                      <a:avLst/>
                      <a:gdLst>
                        <a:gd name="T0" fmla="*/ 0 w 21"/>
                        <a:gd name="T1" fmla="*/ 30 h 30"/>
                        <a:gd name="T2" fmla="*/ 19 w 21"/>
                        <a:gd name="T3" fmla="*/ 6 h 30"/>
                        <a:gd name="T4" fmla="*/ 21 w 21"/>
                        <a:gd name="T5" fmla="*/ 0 h 30"/>
                        <a:gd name="T6" fmla="*/ 0 60000 65536"/>
                        <a:gd name="T7" fmla="*/ 0 60000 65536"/>
                        <a:gd name="T8" fmla="*/ 0 60000 65536"/>
                        <a:gd name="T9" fmla="*/ 0 w 21"/>
                        <a:gd name="T10" fmla="*/ 0 h 30"/>
                        <a:gd name="T11" fmla="*/ 21 w 21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" h="30">
                          <a:moveTo>
                            <a:pt x="0" y="30"/>
                          </a:moveTo>
                          <a:lnTo>
                            <a:pt x="19" y="6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9" name="AutoShape 3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8" y="50"/>
                      <a:ext cx="53" cy="86"/>
                    </a:xfrm>
                    <a:prstGeom prst="roundRect">
                      <a:avLst>
                        <a:gd name="adj" fmla="val 9435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20" name="Group 3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22" y="57"/>
                      <a:ext cx="18" cy="19"/>
                      <a:chOff x="522" y="57"/>
                      <a:chExt cx="18" cy="19"/>
                    </a:xfrm>
                    <a:grpFill/>
                  </p:grpSpPr>
                  <p:sp>
                    <p:nvSpPr>
                      <p:cNvPr id="899" name="AutoShape 3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22" y="57"/>
                        <a:ext cx="8" cy="1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0" name="AutoShape 3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59"/>
                        <a:ext cx="10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21" name="Group 32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22" y="109"/>
                      <a:ext cx="18" cy="19"/>
                      <a:chOff x="522" y="109"/>
                      <a:chExt cx="18" cy="19"/>
                    </a:xfrm>
                    <a:grpFill/>
                  </p:grpSpPr>
                  <p:sp>
                    <p:nvSpPr>
                      <p:cNvPr id="897" name="AutoShape 3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22" y="109"/>
                        <a:ext cx="8" cy="1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8" name="AutoShape 32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111"/>
                        <a:ext cx="10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2" name="Line 32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545" y="50"/>
                      <a:ext cx="9" cy="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" name="Line 32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41" y="126"/>
                      <a:ext cx="13" cy="1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" name="Freeform 32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0" y="5"/>
                      <a:ext cx="87" cy="45"/>
                    </a:xfrm>
                    <a:custGeom>
                      <a:avLst/>
                      <a:gdLst>
                        <a:gd name="T0" fmla="*/ 0 w 87"/>
                        <a:gd name="T1" fmla="*/ 45 h 45"/>
                        <a:gd name="T2" fmla="*/ 16 w 87"/>
                        <a:gd name="T3" fmla="*/ 0 h 45"/>
                        <a:gd name="T4" fmla="*/ 67 w 87"/>
                        <a:gd name="T5" fmla="*/ 0 h 45"/>
                        <a:gd name="T6" fmla="*/ 67 w 87"/>
                        <a:gd name="T7" fmla="*/ 18 h 45"/>
                        <a:gd name="T8" fmla="*/ 77 w 87"/>
                        <a:gd name="T9" fmla="*/ 18 h 45"/>
                        <a:gd name="T10" fmla="*/ 77 w 87"/>
                        <a:gd name="T11" fmla="*/ 30 h 45"/>
                        <a:gd name="T12" fmla="*/ 87 w 87"/>
                        <a:gd name="T13" fmla="*/ 30 h 45"/>
                        <a:gd name="T14" fmla="*/ 87 w 87"/>
                        <a:gd name="T15" fmla="*/ 45 h 45"/>
                        <a:gd name="T16" fmla="*/ 0 w 87"/>
                        <a:gd name="T17" fmla="*/ 45 h 4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"/>
                        <a:gd name="T28" fmla="*/ 0 h 45"/>
                        <a:gd name="T29" fmla="*/ 87 w 87"/>
                        <a:gd name="T30" fmla="*/ 45 h 4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" h="45">
                          <a:moveTo>
                            <a:pt x="0" y="45"/>
                          </a:moveTo>
                          <a:lnTo>
                            <a:pt x="16" y="0"/>
                          </a:lnTo>
                          <a:lnTo>
                            <a:pt x="67" y="0"/>
                          </a:lnTo>
                          <a:lnTo>
                            <a:pt x="67" y="18"/>
                          </a:lnTo>
                          <a:lnTo>
                            <a:pt x="77" y="18"/>
                          </a:lnTo>
                          <a:lnTo>
                            <a:pt x="77" y="30"/>
                          </a:lnTo>
                          <a:lnTo>
                            <a:pt x="87" y="30"/>
                          </a:lnTo>
                          <a:lnTo>
                            <a:pt x="87" y="45"/>
                          </a:lnTo>
                          <a:lnTo>
                            <a:pt x="0" y="4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5" name="Rectangle 3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7" y="35"/>
                      <a:ext cx="30" cy="15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6" name="Rectangle 3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6" y="23"/>
                      <a:ext cx="21" cy="12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7" name="Freeform 3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0" y="5"/>
                      <a:ext cx="13" cy="45"/>
                    </a:xfrm>
                    <a:custGeom>
                      <a:avLst/>
                      <a:gdLst>
                        <a:gd name="T0" fmla="*/ 4 w 13"/>
                        <a:gd name="T1" fmla="*/ 0 h 45"/>
                        <a:gd name="T2" fmla="*/ 0 w 13"/>
                        <a:gd name="T3" fmla="*/ 11 h 45"/>
                        <a:gd name="T4" fmla="*/ 7 w 13"/>
                        <a:gd name="T5" fmla="*/ 14 h 45"/>
                        <a:gd name="T6" fmla="*/ 2 w 13"/>
                        <a:gd name="T7" fmla="*/ 27 h 45"/>
                        <a:gd name="T8" fmla="*/ 9 w 13"/>
                        <a:gd name="T9" fmla="*/ 29 h 45"/>
                        <a:gd name="T10" fmla="*/ 7 w 13"/>
                        <a:gd name="T11" fmla="*/ 36 h 45"/>
                        <a:gd name="T12" fmla="*/ 13 w 13"/>
                        <a:gd name="T13" fmla="*/ 39 h 45"/>
                        <a:gd name="T14" fmla="*/ 12 w 13"/>
                        <a:gd name="T15" fmla="*/ 45 h 4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"/>
                        <a:gd name="T25" fmla="*/ 0 h 45"/>
                        <a:gd name="T26" fmla="*/ 13 w 13"/>
                        <a:gd name="T27" fmla="*/ 45 h 4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" h="45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7" y="14"/>
                          </a:lnTo>
                          <a:lnTo>
                            <a:pt x="2" y="27"/>
                          </a:lnTo>
                          <a:lnTo>
                            <a:pt x="9" y="29"/>
                          </a:lnTo>
                          <a:lnTo>
                            <a:pt x="7" y="36"/>
                          </a:lnTo>
                          <a:lnTo>
                            <a:pt x="13" y="39"/>
                          </a:lnTo>
                          <a:lnTo>
                            <a:pt x="12" y="4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" name="Freeform 3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7" y="19"/>
                      <a:ext cx="36" cy="4"/>
                    </a:xfrm>
                    <a:custGeom>
                      <a:avLst/>
                      <a:gdLst>
                        <a:gd name="T0" fmla="*/ 0 w 36"/>
                        <a:gd name="T1" fmla="*/ 0 h 4"/>
                        <a:gd name="T2" fmla="*/ 31 w 36"/>
                        <a:gd name="T3" fmla="*/ 0 h 4"/>
                        <a:gd name="T4" fmla="*/ 36 w 36"/>
                        <a:gd name="T5" fmla="*/ 4 h 4"/>
                        <a:gd name="T6" fmla="*/ 0 60000 65536"/>
                        <a:gd name="T7" fmla="*/ 0 60000 65536"/>
                        <a:gd name="T8" fmla="*/ 0 60000 65536"/>
                        <a:gd name="T9" fmla="*/ 0 w 36"/>
                        <a:gd name="T10" fmla="*/ 0 h 4"/>
                        <a:gd name="T11" fmla="*/ 36 w 36"/>
                        <a:gd name="T12" fmla="*/ 4 h 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" h="4">
                          <a:moveTo>
                            <a:pt x="0" y="0"/>
                          </a:moveTo>
                          <a:lnTo>
                            <a:pt x="31" y="0"/>
                          </a:lnTo>
                          <a:lnTo>
                            <a:pt x="36" y="4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" name="Freeform 3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8" y="0"/>
                      <a:ext cx="5" cy="50"/>
                    </a:xfrm>
                    <a:custGeom>
                      <a:avLst/>
                      <a:gdLst>
                        <a:gd name="T0" fmla="*/ 0 w 5"/>
                        <a:gd name="T1" fmla="*/ 0 h 50"/>
                        <a:gd name="T2" fmla="*/ 0 w 5"/>
                        <a:gd name="T3" fmla="*/ 50 h 50"/>
                        <a:gd name="T4" fmla="*/ 5 w 5"/>
                        <a:gd name="T5" fmla="*/ 50 h 50"/>
                        <a:gd name="T6" fmla="*/ 5 w 5"/>
                        <a:gd name="T7" fmla="*/ 0 h 50"/>
                        <a:gd name="T8" fmla="*/ 0 w 5"/>
                        <a:gd name="T9" fmla="*/ 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50"/>
                        <a:gd name="T17" fmla="*/ 5 w 5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50">
                          <a:moveTo>
                            <a:pt x="0" y="0"/>
                          </a:moveTo>
                          <a:lnTo>
                            <a:pt x="0" y="50"/>
                          </a:lnTo>
                          <a:lnTo>
                            <a:pt x="5" y="5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" name="Freeform 3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9" y="0"/>
                      <a:ext cx="8" cy="35"/>
                    </a:xfrm>
                    <a:custGeom>
                      <a:avLst/>
                      <a:gdLst>
                        <a:gd name="T0" fmla="*/ 0 w 8"/>
                        <a:gd name="T1" fmla="*/ 35 h 35"/>
                        <a:gd name="T2" fmla="*/ 2 w 8"/>
                        <a:gd name="T3" fmla="*/ 0 h 35"/>
                        <a:gd name="T4" fmla="*/ 7 w 8"/>
                        <a:gd name="T5" fmla="*/ 0 h 35"/>
                        <a:gd name="T6" fmla="*/ 8 w 8"/>
                        <a:gd name="T7" fmla="*/ 35 h 35"/>
                        <a:gd name="T8" fmla="*/ 0 w 8"/>
                        <a:gd name="T9" fmla="*/ 35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35"/>
                        <a:gd name="T17" fmla="*/ 8 w 8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35">
                          <a:moveTo>
                            <a:pt x="0" y="35"/>
                          </a:moveTo>
                          <a:lnTo>
                            <a:pt x="2" y="0"/>
                          </a:lnTo>
                          <a:lnTo>
                            <a:pt x="7" y="0"/>
                          </a:lnTo>
                          <a:lnTo>
                            <a:pt x="8" y="35"/>
                          </a:lnTo>
                          <a:lnTo>
                            <a:pt x="0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" name="Freeform 3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8" y="6"/>
                      <a:ext cx="5" cy="18"/>
                    </a:xfrm>
                    <a:custGeom>
                      <a:avLst/>
                      <a:gdLst>
                        <a:gd name="T0" fmla="*/ 0 w 5"/>
                        <a:gd name="T1" fmla="*/ 18 h 18"/>
                        <a:gd name="T2" fmla="*/ 2 w 5"/>
                        <a:gd name="T3" fmla="*/ 1 h 18"/>
                        <a:gd name="T4" fmla="*/ 5 w 5"/>
                        <a:gd name="T5" fmla="*/ 0 h 18"/>
                        <a:gd name="T6" fmla="*/ 5 w 5"/>
                        <a:gd name="T7" fmla="*/ 18 h 18"/>
                        <a:gd name="T8" fmla="*/ 0 w 5"/>
                        <a:gd name="T9" fmla="*/ 18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18"/>
                        <a:gd name="T17" fmla="*/ 5 w 5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18">
                          <a:moveTo>
                            <a:pt x="0" y="18"/>
                          </a:moveTo>
                          <a:lnTo>
                            <a:pt x="2" y="1"/>
                          </a:lnTo>
                          <a:lnTo>
                            <a:pt x="5" y="0"/>
                          </a:lnTo>
                          <a:lnTo>
                            <a:pt x="5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2" name="Freeform 3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2" y="94"/>
                      <a:ext cx="4" cy="30"/>
                    </a:xfrm>
                    <a:custGeom>
                      <a:avLst/>
                      <a:gdLst>
                        <a:gd name="T0" fmla="*/ 4 w 4"/>
                        <a:gd name="T1" fmla="*/ 0 h 30"/>
                        <a:gd name="T2" fmla="*/ 0 w 4"/>
                        <a:gd name="T3" fmla="*/ 3 h 30"/>
                        <a:gd name="T4" fmla="*/ 0 w 4"/>
                        <a:gd name="T5" fmla="*/ 30 h 30"/>
                        <a:gd name="T6" fmla="*/ 0 60000 65536"/>
                        <a:gd name="T7" fmla="*/ 0 60000 65536"/>
                        <a:gd name="T8" fmla="*/ 0 60000 65536"/>
                        <a:gd name="T9" fmla="*/ 0 w 4"/>
                        <a:gd name="T10" fmla="*/ 0 h 30"/>
                        <a:gd name="T11" fmla="*/ 4 w 4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" h="30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3" name="Line 32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2" y="112"/>
                      <a:ext cx="34" cy="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4" name="Freeform 3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9" y="66"/>
                      <a:ext cx="23" cy="27"/>
                    </a:xfrm>
                    <a:custGeom>
                      <a:avLst/>
                      <a:gdLst>
                        <a:gd name="T0" fmla="*/ 0 w 23"/>
                        <a:gd name="T1" fmla="*/ 7 h 27"/>
                        <a:gd name="T2" fmla="*/ 10 w 23"/>
                        <a:gd name="T3" fmla="*/ 0 h 27"/>
                        <a:gd name="T4" fmla="*/ 23 w 23"/>
                        <a:gd name="T5" fmla="*/ 19 h 27"/>
                        <a:gd name="T6" fmla="*/ 13 w 23"/>
                        <a:gd name="T7" fmla="*/ 27 h 27"/>
                        <a:gd name="T8" fmla="*/ 0 w 23"/>
                        <a:gd name="T9" fmla="*/ 7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27"/>
                        <a:gd name="T17" fmla="*/ 23 w 23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27">
                          <a:moveTo>
                            <a:pt x="0" y="7"/>
                          </a:moveTo>
                          <a:lnTo>
                            <a:pt x="10" y="0"/>
                          </a:lnTo>
                          <a:lnTo>
                            <a:pt x="23" y="19"/>
                          </a:lnTo>
                          <a:lnTo>
                            <a:pt x="13" y="2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5" name="Freeform 3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2" y="89"/>
                      <a:ext cx="15" cy="27"/>
                    </a:xfrm>
                    <a:custGeom>
                      <a:avLst/>
                      <a:gdLst>
                        <a:gd name="T0" fmla="*/ 0 w 15"/>
                        <a:gd name="T1" fmla="*/ 4 h 27"/>
                        <a:gd name="T2" fmla="*/ 5 w 15"/>
                        <a:gd name="T3" fmla="*/ 0 h 27"/>
                        <a:gd name="T4" fmla="*/ 15 w 15"/>
                        <a:gd name="T5" fmla="*/ 0 h 27"/>
                        <a:gd name="T6" fmla="*/ 15 w 15"/>
                        <a:gd name="T7" fmla="*/ 27 h 27"/>
                        <a:gd name="T8" fmla="*/ 0 w 15"/>
                        <a:gd name="T9" fmla="*/ 4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27"/>
                        <a:gd name="T17" fmla="*/ 15 w 15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27">
                          <a:moveTo>
                            <a:pt x="0" y="4"/>
                          </a:moveTo>
                          <a:lnTo>
                            <a:pt x="5" y="0"/>
                          </a:lnTo>
                          <a:lnTo>
                            <a:pt x="15" y="0"/>
                          </a:lnTo>
                          <a:lnTo>
                            <a:pt x="15" y="27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6" name="AutoShape 3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5" y="38"/>
                      <a:ext cx="14" cy="18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7" name="Freeform 3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6" y="2"/>
                      <a:ext cx="11" cy="36"/>
                    </a:xfrm>
                    <a:custGeom>
                      <a:avLst/>
                      <a:gdLst>
                        <a:gd name="T0" fmla="*/ 3 w 11"/>
                        <a:gd name="T1" fmla="*/ 36 h 36"/>
                        <a:gd name="T2" fmla="*/ 0 w 11"/>
                        <a:gd name="T3" fmla="*/ 28 h 36"/>
                        <a:gd name="T4" fmla="*/ 3 w 11"/>
                        <a:gd name="T5" fmla="*/ 0 h 36"/>
                        <a:gd name="T6" fmla="*/ 8 w 11"/>
                        <a:gd name="T7" fmla="*/ 0 h 36"/>
                        <a:gd name="T8" fmla="*/ 11 w 11"/>
                        <a:gd name="T9" fmla="*/ 28 h 36"/>
                        <a:gd name="T10" fmla="*/ 9 w 11"/>
                        <a:gd name="T11" fmla="*/ 36 h 36"/>
                        <a:gd name="T12" fmla="*/ 3 w 11"/>
                        <a:gd name="T13" fmla="*/ 36 h 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"/>
                        <a:gd name="T22" fmla="*/ 0 h 36"/>
                        <a:gd name="T23" fmla="*/ 11 w 11"/>
                        <a:gd name="T24" fmla="*/ 36 h 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" h="36">
                          <a:moveTo>
                            <a:pt x="3" y="36"/>
                          </a:moveTo>
                          <a:lnTo>
                            <a:pt x="0" y="28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11" y="28"/>
                          </a:lnTo>
                          <a:lnTo>
                            <a:pt x="9" y="36"/>
                          </a:lnTo>
                          <a:lnTo>
                            <a:pt x="3" y="3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8" name="AutoShape 3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12" y="25"/>
                      <a:ext cx="33" cy="13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" name="AutoShape 3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13" y="38"/>
                      <a:ext cx="39" cy="12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" name="Freeform 32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" y="71"/>
                      <a:ext cx="36" cy="42"/>
                    </a:xfrm>
                    <a:custGeom>
                      <a:avLst/>
                      <a:gdLst>
                        <a:gd name="T0" fmla="*/ 36 w 36"/>
                        <a:gd name="T1" fmla="*/ 0 h 42"/>
                        <a:gd name="T2" fmla="*/ 0 w 36"/>
                        <a:gd name="T3" fmla="*/ 9 h 42"/>
                        <a:gd name="T4" fmla="*/ 0 w 36"/>
                        <a:gd name="T5" fmla="*/ 30 h 42"/>
                        <a:gd name="T6" fmla="*/ 36 w 36"/>
                        <a:gd name="T7" fmla="*/ 42 h 42"/>
                        <a:gd name="T8" fmla="*/ 36 w 36"/>
                        <a:gd name="T9" fmla="*/ 0 h 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"/>
                        <a:gd name="T16" fmla="*/ 0 h 42"/>
                        <a:gd name="T17" fmla="*/ 36 w 36"/>
                        <a:gd name="T18" fmla="*/ 42 h 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" h="42">
                          <a:moveTo>
                            <a:pt x="36" y="0"/>
                          </a:moveTo>
                          <a:lnTo>
                            <a:pt x="0" y="9"/>
                          </a:lnTo>
                          <a:lnTo>
                            <a:pt x="0" y="30"/>
                          </a:lnTo>
                          <a:lnTo>
                            <a:pt x="36" y="42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1" name="AutoShape 3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9" y="80"/>
                      <a:ext cx="6" cy="21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2" name="Freeform 3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" y="82"/>
                      <a:ext cx="190" cy="17"/>
                    </a:xfrm>
                    <a:custGeom>
                      <a:avLst/>
                      <a:gdLst>
                        <a:gd name="T0" fmla="*/ 190 w 190"/>
                        <a:gd name="T1" fmla="*/ 0 h 17"/>
                        <a:gd name="T2" fmla="*/ 0 w 190"/>
                        <a:gd name="T3" fmla="*/ 1 h 17"/>
                        <a:gd name="T4" fmla="*/ 0 w 190"/>
                        <a:gd name="T5" fmla="*/ 9 h 17"/>
                        <a:gd name="T6" fmla="*/ 190 w 190"/>
                        <a:gd name="T7" fmla="*/ 17 h 17"/>
                        <a:gd name="T8" fmla="*/ 190 w 190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0"/>
                        <a:gd name="T16" fmla="*/ 0 h 17"/>
                        <a:gd name="T17" fmla="*/ 190 w 190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0" h="17">
                          <a:moveTo>
                            <a:pt x="190" y="0"/>
                          </a:moveTo>
                          <a:lnTo>
                            <a:pt x="0" y="1"/>
                          </a:lnTo>
                          <a:lnTo>
                            <a:pt x="0" y="9"/>
                          </a:lnTo>
                          <a:lnTo>
                            <a:pt x="190" y="17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3" name="Freeform 32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" y="81"/>
                      <a:ext cx="28" cy="11"/>
                    </a:xfrm>
                    <a:custGeom>
                      <a:avLst/>
                      <a:gdLst>
                        <a:gd name="T0" fmla="*/ 28 w 28"/>
                        <a:gd name="T1" fmla="*/ 2 h 11"/>
                        <a:gd name="T2" fmla="*/ 16 w 28"/>
                        <a:gd name="T3" fmla="*/ 2 h 11"/>
                        <a:gd name="T4" fmla="*/ 14 w 28"/>
                        <a:gd name="T5" fmla="*/ 5 h 11"/>
                        <a:gd name="T6" fmla="*/ 7 w 28"/>
                        <a:gd name="T7" fmla="*/ 5 h 11"/>
                        <a:gd name="T8" fmla="*/ 5 w 28"/>
                        <a:gd name="T9" fmla="*/ 0 h 11"/>
                        <a:gd name="T10" fmla="*/ 0 w 28"/>
                        <a:gd name="T11" fmla="*/ 0 h 11"/>
                        <a:gd name="T12" fmla="*/ 0 w 28"/>
                        <a:gd name="T13" fmla="*/ 11 h 11"/>
                        <a:gd name="T14" fmla="*/ 28 w 28"/>
                        <a:gd name="T15" fmla="*/ 11 h 11"/>
                        <a:gd name="T16" fmla="*/ 28 w 28"/>
                        <a:gd name="T17" fmla="*/ 2 h 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8"/>
                        <a:gd name="T28" fmla="*/ 0 h 11"/>
                        <a:gd name="T29" fmla="*/ 28 w 28"/>
                        <a:gd name="T30" fmla="*/ 11 h 1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8" h="11">
                          <a:moveTo>
                            <a:pt x="28" y="2"/>
                          </a:moveTo>
                          <a:lnTo>
                            <a:pt x="16" y="2"/>
                          </a:lnTo>
                          <a:lnTo>
                            <a:pt x="14" y="5"/>
                          </a:lnTo>
                          <a:lnTo>
                            <a:pt x="7" y="5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11"/>
                          </a:lnTo>
                          <a:lnTo>
                            <a:pt x="28" y="11"/>
                          </a:lnTo>
                          <a:lnTo>
                            <a:pt x="2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4" name="Oval 3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2" y="82"/>
                      <a:ext cx="7" cy="12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45" name="Group 32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229"/>
                      <a:ext cx="988" cy="139"/>
                      <a:chOff x="0" y="229"/>
                      <a:chExt cx="988" cy="139"/>
                    </a:xfrm>
                    <a:grpFill/>
                  </p:grpSpPr>
                  <p:sp>
                    <p:nvSpPr>
                      <p:cNvPr id="854" name="Freeform 315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" y="229"/>
                        <a:ext cx="947" cy="136"/>
                      </a:xfrm>
                      <a:custGeom>
                        <a:avLst/>
                        <a:gdLst>
                          <a:gd name="T0" fmla="*/ 4 w 947"/>
                          <a:gd name="T1" fmla="*/ 72 h 136"/>
                          <a:gd name="T2" fmla="*/ 54 w 947"/>
                          <a:gd name="T3" fmla="*/ 127 h 136"/>
                          <a:gd name="T4" fmla="*/ 907 w 947"/>
                          <a:gd name="T5" fmla="*/ 136 h 136"/>
                          <a:gd name="T6" fmla="*/ 915 w 947"/>
                          <a:gd name="T7" fmla="*/ 126 h 136"/>
                          <a:gd name="T8" fmla="*/ 927 w 947"/>
                          <a:gd name="T9" fmla="*/ 70 h 136"/>
                          <a:gd name="T10" fmla="*/ 936 w 947"/>
                          <a:gd name="T11" fmla="*/ 70 h 136"/>
                          <a:gd name="T12" fmla="*/ 947 w 947"/>
                          <a:gd name="T13" fmla="*/ 18 h 136"/>
                          <a:gd name="T14" fmla="*/ 938 w 947"/>
                          <a:gd name="T15" fmla="*/ 13 h 136"/>
                          <a:gd name="T16" fmla="*/ 90 w 947"/>
                          <a:gd name="T17" fmla="*/ 0 h 136"/>
                          <a:gd name="T18" fmla="*/ 6 w 947"/>
                          <a:gd name="T19" fmla="*/ 44 h 136"/>
                          <a:gd name="T20" fmla="*/ 0 w 947"/>
                          <a:gd name="T21" fmla="*/ 58 h 136"/>
                          <a:gd name="T22" fmla="*/ 4 w 947"/>
                          <a:gd name="T23" fmla="*/ 72 h 1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7"/>
                          <a:gd name="T37" fmla="*/ 0 h 136"/>
                          <a:gd name="T38" fmla="*/ 947 w 947"/>
                          <a:gd name="T39" fmla="*/ 136 h 1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7" h="136">
                            <a:moveTo>
                              <a:pt x="4" y="72"/>
                            </a:moveTo>
                            <a:lnTo>
                              <a:pt x="54" y="127"/>
                            </a:lnTo>
                            <a:lnTo>
                              <a:pt x="907" y="136"/>
                            </a:lnTo>
                            <a:lnTo>
                              <a:pt x="915" y="126"/>
                            </a:lnTo>
                            <a:lnTo>
                              <a:pt x="927" y="70"/>
                            </a:lnTo>
                            <a:lnTo>
                              <a:pt x="936" y="70"/>
                            </a:lnTo>
                            <a:lnTo>
                              <a:pt x="947" y="18"/>
                            </a:lnTo>
                            <a:lnTo>
                              <a:pt x="938" y="13"/>
                            </a:lnTo>
                            <a:lnTo>
                              <a:pt x="90" y="0"/>
                            </a:lnTo>
                            <a:cubicBezTo>
                              <a:pt x="90" y="0"/>
                              <a:pt x="21" y="34"/>
                              <a:pt x="6" y="44"/>
                            </a:cubicBezTo>
                            <a:cubicBezTo>
                              <a:pt x="0" y="51"/>
                              <a:pt x="0" y="53"/>
                              <a:pt x="0" y="58"/>
                            </a:cubicBezTo>
                            <a:cubicBezTo>
                              <a:pt x="0" y="63"/>
                              <a:pt x="3" y="69"/>
                              <a:pt x="4" y="72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5" name="Freeform 31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0" y="242"/>
                        <a:ext cx="926" cy="111"/>
                      </a:xfrm>
                      <a:custGeom>
                        <a:avLst/>
                        <a:gdLst>
                          <a:gd name="T0" fmla="*/ 48 w 926"/>
                          <a:gd name="T1" fmla="*/ 101 h 111"/>
                          <a:gd name="T2" fmla="*/ 895 w 926"/>
                          <a:gd name="T3" fmla="*/ 111 h 111"/>
                          <a:gd name="T4" fmla="*/ 908 w 926"/>
                          <a:gd name="T5" fmla="*/ 57 h 111"/>
                          <a:gd name="T6" fmla="*/ 916 w 926"/>
                          <a:gd name="T7" fmla="*/ 57 h 111"/>
                          <a:gd name="T8" fmla="*/ 926 w 926"/>
                          <a:gd name="T9" fmla="*/ 11 h 111"/>
                          <a:gd name="T10" fmla="*/ 81 w 926"/>
                          <a:gd name="T11" fmla="*/ 0 h 111"/>
                          <a:gd name="T12" fmla="*/ 4 w 926"/>
                          <a:gd name="T13" fmla="*/ 39 h 111"/>
                          <a:gd name="T14" fmla="*/ 1 w 926"/>
                          <a:gd name="T15" fmla="*/ 44 h 111"/>
                          <a:gd name="T16" fmla="*/ 3 w 926"/>
                          <a:gd name="T17" fmla="*/ 52 h 111"/>
                          <a:gd name="T18" fmla="*/ 48 w 926"/>
                          <a:gd name="T19" fmla="*/ 101 h 11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6"/>
                          <a:gd name="T31" fmla="*/ 0 h 111"/>
                          <a:gd name="T32" fmla="*/ 926 w 926"/>
                          <a:gd name="T33" fmla="*/ 111 h 111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6" h="111">
                            <a:moveTo>
                              <a:pt x="48" y="101"/>
                            </a:moveTo>
                            <a:lnTo>
                              <a:pt x="895" y="111"/>
                            </a:lnTo>
                            <a:lnTo>
                              <a:pt x="908" y="57"/>
                            </a:lnTo>
                            <a:lnTo>
                              <a:pt x="916" y="57"/>
                            </a:lnTo>
                            <a:cubicBezTo>
                              <a:pt x="916" y="57"/>
                              <a:pt x="921" y="34"/>
                              <a:pt x="926" y="11"/>
                            </a:cubicBezTo>
                            <a:cubicBezTo>
                              <a:pt x="307" y="2"/>
                              <a:pt x="503" y="5"/>
                              <a:pt x="81" y="0"/>
                            </a:cubicBezTo>
                            <a:cubicBezTo>
                              <a:pt x="4" y="39"/>
                              <a:pt x="25" y="29"/>
                              <a:pt x="4" y="39"/>
                            </a:cubicBezTo>
                            <a:cubicBezTo>
                              <a:pt x="1" y="43"/>
                              <a:pt x="2" y="41"/>
                              <a:pt x="1" y="44"/>
                            </a:cubicBezTo>
                            <a:cubicBezTo>
                              <a:pt x="0" y="47"/>
                              <a:pt x="1" y="49"/>
                              <a:pt x="3" y="52"/>
                            </a:cubicBezTo>
                            <a:cubicBezTo>
                              <a:pt x="25" y="76"/>
                              <a:pt x="48" y="101"/>
                              <a:pt x="48" y="101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6" name="Line 3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8" y="287"/>
                        <a:ext cx="927" cy="12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7" name="Line 3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779" y="297"/>
                        <a:ext cx="1" cy="67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8" name="Freeform 31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2" y="289"/>
                        <a:ext cx="1" cy="68"/>
                      </a:xfrm>
                      <a:custGeom>
                        <a:avLst/>
                        <a:gdLst>
                          <a:gd name="T0" fmla="*/ 1 w 1"/>
                          <a:gd name="T1" fmla="*/ 0 h 68"/>
                          <a:gd name="T2" fmla="*/ 0 w 1"/>
                          <a:gd name="T3" fmla="*/ 68 h 68"/>
                          <a:gd name="T4" fmla="*/ 0 60000 65536"/>
                          <a:gd name="T5" fmla="*/ 0 60000 65536"/>
                          <a:gd name="T6" fmla="*/ 0 w 1"/>
                          <a:gd name="T7" fmla="*/ 0 h 68"/>
                          <a:gd name="T8" fmla="*/ 1 w 1"/>
                          <a:gd name="T9" fmla="*/ 68 h 6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68">
                            <a:moveTo>
                              <a:pt x="1" y="0"/>
                            </a:moveTo>
                            <a:lnTo>
                              <a:pt x="0" y="68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9" name="Line 3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75" y="235"/>
                        <a:ext cx="2" cy="126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0" name="Freeform 31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46" y="300"/>
                        <a:ext cx="42" cy="49"/>
                      </a:xfrm>
                      <a:custGeom>
                        <a:avLst/>
                        <a:gdLst>
                          <a:gd name="T0" fmla="*/ 0 w 42"/>
                          <a:gd name="T1" fmla="*/ 0 h 49"/>
                          <a:gd name="T2" fmla="*/ 42 w 42"/>
                          <a:gd name="T3" fmla="*/ 49 h 49"/>
                          <a:gd name="T4" fmla="*/ 0 60000 65536"/>
                          <a:gd name="T5" fmla="*/ 0 60000 65536"/>
                          <a:gd name="T6" fmla="*/ 0 w 42"/>
                          <a:gd name="T7" fmla="*/ 0 h 49"/>
                          <a:gd name="T8" fmla="*/ 42 w 42"/>
                          <a:gd name="T9" fmla="*/ 49 h 49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2" h="49">
                            <a:moveTo>
                              <a:pt x="0" y="0"/>
                            </a:moveTo>
                            <a:cubicBezTo>
                              <a:pt x="35" y="0"/>
                              <a:pt x="42" y="49"/>
                              <a:pt x="42" y="49"/>
                            </a:cubicBez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61" name="Group 31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90" y="288"/>
                        <a:ext cx="17" cy="32"/>
                        <a:chOff x="890" y="288"/>
                        <a:chExt cx="17" cy="32"/>
                      </a:xfrm>
                      <a:grpFill/>
                    </p:grpSpPr>
                    <p:sp>
                      <p:nvSpPr>
                        <p:cNvPr id="895" name="AutoShape 31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90" y="288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6" name="AutoShape 31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90" y="304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2" name="Group 3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97" y="286"/>
                        <a:ext cx="17" cy="32"/>
                        <a:chOff x="797" y="286"/>
                        <a:chExt cx="17" cy="32"/>
                      </a:xfrm>
                      <a:grpFill/>
                    </p:grpSpPr>
                    <p:sp>
                      <p:nvSpPr>
                        <p:cNvPr id="893" name="AutoShape 316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97" y="28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4" name="AutoShape 31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97" y="30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3" name="Group 3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41" y="286"/>
                        <a:ext cx="17" cy="32"/>
                        <a:chOff x="741" y="286"/>
                        <a:chExt cx="17" cy="32"/>
                      </a:xfrm>
                      <a:grpFill/>
                    </p:grpSpPr>
                    <p:sp>
                      <p:nvSpPr>
                        <p:cNvPr id="891" name="AutoShape 31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41" y="28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2" name="AutoShape 316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41" y="30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4" name="Group 31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20" y="282"/>
                        <a:ext cx="17" cy="32"/>
                        <a:chOff x="620" y="282"/>
                        <a:chExt cx="17" cy="32"/>
                      </a:xfrm>
                      <a:grpFill/>
                    </p:grpSpPr>
                    <p:sp>
                      <p:nvSpPr>
                        <p:cNvPr id="889" name="AutoShape 31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20" y="28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0" name="AutoShape 31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20" y="298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5" name="Group 31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92" y="281"/>
                        <a:ext cx="17" cy="32"/>
                        <a:chOff x="492" y="281"/>
                        <a:chExt cx="17" cy="32"/>
                      </a:xfrm>
                      <a:grpFill/>
                    </p:grpSpPr>
                    <p:sp>
                      <p:nvSpPr>
                        <p:cNvPr id="887" name="AutoShape 317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2" y="281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8" name="AutoShape 317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2" y="297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6" name="Group 31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42" y="280"/>
                        <a:ext cx="17" cy="32"/>
                        <a:chOff x="442" y="280"/>
                        <a:chExt cx="17" cy="32"/>
                      </a:xfrm>
                      <a:grpFill/>
                    </p:grpSpPr>
                    <p:sp>
                      <p:nvSpPr>
                        <p:cNvPr id="885" name="AutoShape 31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2" y="280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6" name="AutoShape 31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2" y="29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7" name="Group 31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16" y="277"/>
                        <a:ext cx="17" cy="32"/>
                        <a:chOff x="316" y="277"/>
                        <a:chExt cx="17" cy="32"/>
                      </a:xfrm>
                      <a:grpFill/>
                    </p:grpSpPr>
                    <p:sp>
                      <p:nvSpPr>
                        <p:cNvPr id="883" name="AutoShape 31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6" y="277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4" name="AutoShape 31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6" y="293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8" name="Group 31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90" y="276"/>
                        <a:ext cx="17" cy="32"/>
                        <a:chOff x="190" y="276"/>
                        <a:chExt cx="17" cy="32"/>
                      </a:xfrm>
                      <a:grpFill/>
                    </p:grpSpPr>
                    <p:sp>
                      <p:nvSpPr>
                        <p:cNvPr id="881" name="AutoShape 31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0" y="27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2" name="AutoShape 31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0" y="29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9" name="Group 31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0" y="276"/>
                        <a:ext cx="17" cy="32"/>
                        <a:chOff x="140" y="276"/>
                        <a:chExt cx="17" cy="32"/>
                      </a:xfrm>
                      <a:grpFill/>
                    </p:grpSpPr>
                    <p:sp>
                      <p:nvSpPr>
                        <p:cNvPr id="879" name="AutoShape 31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0" y="27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0" name="AutoShape 3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0" y="29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70" name="Group 31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3" y="275"/>
                        <a:ext cx="17" cy="32"/>
                        <a:chOff x="83" y="275"/>
                        <a:chExt cx="17" cy="32"/>
                      </a:xfrm>
                      <a:grpFill/>
                    </p:grpSpPr>
                    <p:sp>
                      <p:nvSpPr>
                        <p:cNvPr id="877" name="AutoShape 318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" y="275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78" name="AutoShape 31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" y="291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871" name="Freeform 31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298"/>
                        <a:ext cx="28" cy="35"/>
                      </a:xfrm>
                      <a:custGeom>
                        <a:avLst/>
                        <a:gdLst>
                          <a:gd name="T0" fmla="*/ 17 w 28"/>
                          <a:gd name="T1" fmla="*/ 33 h 35"/>
                          <a:gd name="T2" fmla="*/ 0 w 28"/>
                          <a:gd name="T3" fmla="*/ 24 h 35"/>
                          <a:gd name="T4" fmla="*/ 20 w 28"/>
                          <a:gd name="T5" fmla="*/ 2 h 35"/>
                          <a:gd name="T6" fmla="*/ 28 w 28"/>
                          <a:gd name="T7" fmla="*/ 11 h 35"/>
                          <a:gd name="T8" fmla="*/ 17 w 28"/>
                          <a:gd name="T9" fmla="*/ 33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35"/>
                          <a:gd name="T17" fmla="*/ 28 w 28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35">
                            <a:moveTo>
                              <a:pt x="17" y="33"/>
                            </a:moveTo>
                            <a:cubicBezTo>
                              <a:pt x="14" y="35"/>
                              <a:pt x="8" y="28"/>
                              <a:pt x="0" y="24"/>
                            </a:cubicBezTo>
                            <a:cubicBezTo>
                              <a:pt x="10" y="3"/>
                              <a:pt x="16" y="7"/>
                              <a:pt x="20" y="2"/>
                            </a:cubicBezTo>
                            <a:cubicBezTo>
                              <a:pt x="24" y="0"/>
                              <a:pt x="23" y="6"/>
                              <a:pt x="28" y="11"/>
                            </a:cubicBezTo>
                            <a:cubicBezTo>
                              <a:pt x="14" y="25"/>
                              <a:pt x="19" y="29"/>
                              <a:pt x="17" y="33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2" name="Line 3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1" y="293"/>
                        <a:ext cx="12" cy="7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3" name="Freeform 31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" y="273"/>
                        <a:ext cx="9" cy="9"/>
                      </a:xfrm>
                      <a:custGeom>
                        <a:avLst/>
                        <a:gdLst>
                          <a:gd name="T0" fmla="*/ 9 w 9"/>
                          <a:gd name="T1" fmla="*/ 9 h 9"/>
                          <a:gd name="T2" fmla="*/ 0 w 9"/>
                          <a:gd name="T3" fmla="*/ 0 h 9"/>
                          <a:gd name="T4" fmla="*/ 0 60000 65536"/>
                          <a:gd name="T5" fmla="*/ 0 60000 65536"/>
                          <a:gd name="T6" fmla="*/ 0 w 9"/>
                          <a:gd name="T7" fmla="*/ 0 h 9"/>
                          <a:gd name="T8" fmla="*/ 9 w 9"/>
                          <a:gd name="T9" fmla="*/ 9 h 9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9" h="9">
                            <a:moveTo>
                              <a:pt x="9" y="9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4" name="Freeform 319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292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30 h 30"/>
                          <a:gd name="T2" fmla="*/ 10 w 21"/>
                          <a:gd name="T3" fmla="*/ 0 h 30"/>
                          <a:gd name="T4" fmla="*/ 18 w 21"/>
                          <a:gd name="T5" fmla="*/ 0 h 30"/>
                          <a:gd name="T6" fmla="*/ 21 w 21"/>
                          <a:gd name="T7" fmla="*/ 8 h 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0"/>
                          <a:gd name="T14" fmla="*/ 21 w 21"/>
                          <a:gd name="T15" fmla="*/ 30 h 3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0">
                            <a:moveTo>
                              <a:pt x="0" y="30"/>
                            </a:moveTo>
                            <a:lnTo>
                              <a:pt x="10" y="0"/>
                            </a:lnTo>
                            <a:lnTo>
                              <a:pt x="18" y="0"/>
                            </a:lnTo>
                            <a:lnTo>
                              <a:pt x="21" y="8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5" name="Freeform 319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" y="254"/>
                        <a:ext cx="19" cy="23"/>
                      </a:xfrm>
                      <a:custGeom>
                        <a:avLst/>
                        <a:gdLst>
                          <a:gd name="T0" fmla="*/ 13 w 19"/>
                          <a:gd name="T1" fmla="*/ 0 h 23"/>
                          <a:gd name="T2" fmla="*/ 2 w 19"/>
                          <a:gd name="T3" fmla="*/ 9 h 23"/>
                          <a:gd name="T4" fmla="*/ 4 w 19"/>
                          <a:gd name="T5" fmla="*/ 23 h 23"/>
                          <a:gd name="T6" fmla="*/ 19 w 19"/>
                          <a:gd name="T7" fmla="*/ 12 h 23"/>
                          <a:gd name="T8" fmla="*/ 13 w 19"/>
                          <a:gd name="T9" fmla="*/ 0 h 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23"/>
                          <a:gd name="T17" fmla="*/ 19 w 19"/>
                          <a:gd name="T18" fmla="*/ 23 h 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23">
                            <a:moveTo>
                              <a:pt x="13" y="0"/>
                            </a:moveTo>
                            <a:cubicBezTo>
                              <a:pt x="10" y="0"/>
                              <a:pt x="4" y="5"/>
                              <a:pt x="2" y="9"/>
                            </a:cubicBezTo>
                            <a:cubicBezTo>
                              <a:pt x="0" y="13"/>
                              <a:pt x="1" y="22"/>
                              <a:pt x="4" y="23"/>
                            </a:cubicBezTo>
                            <a:lnTo>
                              <a:pt x="19" y="1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6" name="Freeform 329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54" y="304"/>
                        <a:ext cx="7" cy="64"/>
                      </a:xfrm>
                      <a:custGeom>
                        <a:avLst/>
                        <a:gdLst>
                          <a:gd name="T0" fmla="*/ 7 w 7"/>
                          <a:gd name="T1" fmla="*/ 0 h 64"/>
                          <a:gd name="T2" fmla="*/ 7 w 7"/>
                          <a:gd name="T3" fmla="*/ 14 h 64"/>
                          <a:gd name="T4" fmla="*/ 0 w 7"/>
                          <a:gd name="T5" fmla="*/ 45 h 64"/>
                          <a:gd name="T6" fmla="*/ 3 w 7"/>
                          <a:gd name="T7" fmla="*/ 64 h 6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"/>
                          <a:gd name="T13" fmla="*/ 0 h 64"/>
                          <a:gd name="T14" fmla="*/ 7 w 7"/>
                          <a:gd name="T15" fmla="*/ 64 h 6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" h="64">
                            <a:moveTo>
                              <a:pt x="7" y="0"/>
                            </a:moveTo>
                            <a:lnTo>
                              <a:pt x="7" y="14"/>
                            </a:lnTo>
                            <a:lnTo>
                              <a:pt x="0" y="45"/>
                            </a:lnTo>
                            <a:lnTo>
                              <a:pt x="3" y="64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46" name="Freeform 32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" y="102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7" name="Freeform 32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" y="113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8" name="Oval 326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11" y="103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9" name="Oval 326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6" y="114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0" name="Freeform 32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" y="159"/>
                      <a:ext cx="123" cy="31"/>
                    </a:xfrm>
                    <a:custGeom>
                      <a:avLst/>
                      <a:gdLst>
                        <a:gd name="T0" fmla="*/ 123 w 123"/>
                        <a:gd name="T1" fmla="*/ 2 h 31"/>
                        <a:gd name="T2" fmla="*/ 105 w 123"/>
                        <a:gd name="T3" fmla="*/ 28 h 31"/>
                        <a:gd name="T4" fmla="*/ 0 w 123"/>
                        <a:gd name="T5" fmla="*/ 31 h 31"/>
                        <a:gd name="T6" fmla="*/ 15 w 123"/>
                        <a:gd name="T7" fmla="*/ 11 h 31"/>
                        <a:gd name="T8" fmla="*/ 31 w 123"/>
                        <a:gd name="T9" fmla="*/ 0 h 31"/>
                        <a:gd name="T10" fmla="*/ 123 w 123"/>
                        <a:gd name="T11" fmla="*/ 2 h 3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3"/>
                        <a:gd name="T19" fmla="*/ 0 h 31"/>
                        <a:gd name="T20" fmla="*/ 123 w 123"/>
                        <a:gd name="T21" fmla="*/ 31 h 3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3" h="31">
                          <a:moveTo>
                            <a:pt x="123" y="2"/>
                          </a:moveTo>
                          <a:lnTo>
                            <a:pt x="105" y="28"/>
                          </a:lnTo>
                          <a:lnTo>
                            <a:pt x="0" y="31"/>
                          </a:lnTo>
                          <a:lnTo>
                            <a:pt x="15" y="11"/>
                          </a:lnTo>
                          <a:lnTo>
                            <a:pt x="31" y="0"/>
                          </a:lnTo>
                          <a:lnTo>
                            <a:pt x="123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1" name="Rectangle 3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4" y="160"/>
                      <a:ext cx="26" cy="11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2" name="Rectangle 3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0" y="160"/>
                      <a:ext cx="32" cy="11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3" name="Freeform 3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" y="332"/>
                      <a:ext cx="945" cy="128"/>
                    </a:xfrm>
                    <a:custGeom>
                      <a:avLst/>
                      <a:gdLst>
                        <a:gd name="T0" fmla="*/ 4 w 945"/>
                        <a:gd name="T1" fmla="*/ 0 h 128"/>
                        <a:gd name="T2" fmla="*/ 0 w 945"/>
                        <a:gd name="T3" fmla="*/ 18 h 128"/>
                        <a:gd name="T4" fmla="*/ 3 w 945"/>
                        <a:gd name="T5" fmla="*/ 33 h 128"/>
                        <a:gd name="T6" fmla="*/ 13 w 945"/>
                        <a:gd name="T7" fmla="*/ 46 h 128"/>
                        <a:gd name="T8" fmla="*/ 164 w 945"/>
                        <a:gd name="T9" fmla="*/ 125 h 128"/>
                        <a:gd name="T10" fmla="*/ 803 w 945"/>
                        <a:gd name="T11" fmla="*/ 128 h 128"/>
                        <a:gd name="T12" fmla="*/ 923 w 945"/>
                        <a:gd name="T13" fmla="*/ 76 h 128"/>
                        <a:gd name="T14" fmla="*/ 943 w 945"/>
                        <a:gd name="T15" fmla="*/ 54 h 128"/>
                        <a:gd name="T16" fmla="*/ 945 w 945"/>
                        <a:gd name="T17" fmla="*/ 37 h 1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45"/>
                        <a:gd name="T28" fmla="*/ 0 h 128"/>
                        <a:gd name="T29" fmla="*/ 945 w 945"/>
                        <a:gd name="T30" fmla="*/ 128 h 1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45" h="128">
                          <a:moveTo>
                            <a:pt x="4" y="0"/>
                          </a:moveTo>
                          <a:lnTo>
                            <a:pt x="0" y="18"/>
                          </a:lnTo>
                          <a:lnTo>
                            <a:pt x="3" y="33"/>
                          </a:lnTo>
                          <a:lnTo>
                            <a:pt x="13" y="46"/>
                          </a:lnTo>
                          <a:lnTo>
                            <a:pt x="164" y="125"/>
                          </a:lnTo>
                          <a:lnTo>
                            <a:pt x="803" y="128"/>
                          </a:lnTo>
                          <a:lnTo>
                            <a:pt x="923" y="76"/>
                          </a:lnTo>
                          <a:lnTo>
                            <a:pt x="943" y="54"/>
                          </a:lnTo>
                          <a:lnTo>
                            <a:pt x="945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45" name="TextBox 944"/>
                  <p:cNvSpPr txBox="1"/>
                  <p:nvPr/>
                </p:nvSpPr>
                <p:spPr>
                  <a:xfrm>
                    <a:off x="1627140" y="9577208"/>
                    <a:ext cx="1970259" cy="363991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200 000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48" name="TextBox 947"/>
                  <p:cNvSpPr txBox="1"/>
                  <p:nvPr/>
                </p:nvSpPr>
                <p:spPr>
                  <a:xfrm>
                    <a:off x="5078235" y="8622964"/>
                    <a:ext cx="2048430" cy="330223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До 1 млн.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49" name="TextBox 948"/>
                  <p:cNvSpPr txBox="1"/>
                  <p:nvPr/>
                </p:nvSpPr>
                <p:spPr>
                  <a:xfrm>
                    <a:off x="967328" y="8756165"/>
                    <a:ext cx="2205368" cy="385503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До 15 млн.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</p:grpSp>
            <p:cxnSp>
              <p:nvCxnSpPr>
                <p:cNvPr id="950" name="Прямая соединительная линия 949"/>
                <p:cNvCxnSpPr/>
                <p:nvPr/>
              </p:nvCxnSpPr>
              <p:spPr>
                <a:xfrm>
                  <a:off x="172701" y="5336600"/>
                  <a:ext cx="5681999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4" name="TextBox 503"/>
                <p:cNvSpPr txBox="1"/>
                <p:nvPr/>
              </p:nvSpPr>
              <p:spPr>
                <a:xfrm>
                  <a:off x="-89126" y="6520729"/>
                  <a:ext cx="6070913" cy="1446698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ru-RU" sz="3200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ПРЕМИИ</a:t>
                  </a:r>
                  <a:endParaRPr lang="ru-RU" sz="2800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за выполнение боевых задач</a:t>
                  </a: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 и уничтоженную технику противника</a:t>
                  </a:r>
                </a:p>
              </p:txBody>
            </p:sp>
          </p:grpSp>
          <p:sp>
            <p:nvSpPr>
              <p:cNvPr id="643" name="TextBox 642"/>
              <p:cNvSpPr txBox="1"/>
              <p:nvPr/>
            </p:nvSpPr>
            <p:spPr>
              <a:xfrm>
                <a:off x="6429817" y="15222723"/>
                <a:ext cx="4542346" cy="509954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lvl="0"/>
                <a:r>
                  <a:rPr lang="ru-RU" sz="3200" dirty="0">
                    <a:solidFill>
                      <a:srgbClr val="C00000"/>
                    </a:solidFill>
                    <a:latin typeface="a_RubricaCn" panose="020B0706030502050204" pitchFamily="34" charset="-52"/>
                  </a:rPr>
                  <a:t>Сломаем хребет врагу!</a:t>
                </a:r>
              </a:p>
            </p:txBody>
          </p:sp>
        </p:grpSp>
        <p:sp>
          <p:nvSpPr>
            <p:cNvPr id="951" name="TextBox 950"/>
            <p:cNvSpPr txBox="1"/>
            <p:nvPr/>
          </p:nvSpPr>
          <p:spPr>
            <a:xfrm>
              <a:off x="7446451" y="273214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8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r"/>
              <a:r>
                <a:rPr lang="ru-RU" sz="28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8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pic>
          <p:nvPicPr>
            <p:cNvPr id="952" name="Рисунок 9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87" y="615723"/>
              <a:ext cx="8300828" cy="8333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66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284"/>
            <a:ext cx="12221966" cy="16528888"/>
            <a:chOff x="-8854" y="-284"/>
            <a:chExt cx="12221966" cy="16528888"/>
          </a:xfrm>
        </p:grpSpPr>
        <p:sp>
          <p:nvSpPr>
            <p:cNvPr id="195" name="Freeform 621"/>
            <p:cNvSpPr>
              <a:spLocks/>
            </p:cNvSpPr>
            <p:nvPr/>
          </p:nvSpPr>
          <p:spPr bwMode="auto">
            <a:xfrm>
              <a:off x="383603" y="8053197"/>
              <a:ext cx="11715387" cy="8475407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111" y="-284"/>
              <a:ext cx="12192001" cy="3183556"/>
            </a:xfrm>
            <a:custGeom>
              <a:avLst/>
              <a:gdLst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7831018 w 7831018"/>
                <a:gd name="connsiteY2" fmla="*/ 3323494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  <a:gd name="connsiteX0" fmla="*/ 0 w 7831018"/>
                <a:gd name="connsiteY0" fmla="*/ 0 h 3341078"/>
                <a:gd name="connsiteX1" fmla="*/ 7831018 w 7831018"/>
                <a:gd name="connsiteY1" fmla="*/ 0 h 3341078"/>
                <a:gd name="connsiteX2" fmla="*/ 5984633 w 7831018"/>
                <a:gd name="connsiteY2" fmla="*/ 3341078 h 3341078"/>
                <a:gd name="connsiteX3" fmla="*/ 0 w 7831018"/>
                <a:gd name="connsiteY3" fmla="*/ 3323494 h 3341078"/>
                <a:gd name="connsiteX4" fmla="*/ 0 w 7831018"/>
                <a:gd name="connsiteY4" fmla="*/ 0 h 3341078"/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6165349 w 7831018"/>
                <a:gd name="connsiteY2" fmla="*/ 3322720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018" h="3323494">
                  <a:moveTo>
                    <a:pt x="0" y="0"/>
                  </a:moveTo>
                  <a:lnTo>
                    <a:pt x="7831018" y="0"/>
                  </a:lnTo>
                  <a:lnTo>
                    <a:pt x="6165349" y="3322720"/>
                  </a:lnTo>
                  <a:lnTo>
                    <a:pt x="0" y="3323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txBody>
            <a:bodyPr wrap="square" rtlCol="0">
              <a:noAutofit/>
            </a:bodyPr>
            <a:lstStyle/>
            <a:p>
              <a:endParaRPr lang="ru-RU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57" y="620"/>
              <a:ext cx="7726891" cy="3200400"/>
            </a:xfrm>
            <a:custGeom>
              <a:avLst/>
              <a:gdLst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12192001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536724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145966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8154041 w 12192001"/>
                <a:gd name="connsiteY2" fmla="*/ 31623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3200400">
                  <a:moveTo>
                    <a:pt x="0" y="0"/>
                  </a:moveTo>
                  <a:lnTo>
                    <a:pt x="12192001" y="0"/>
                  </a:lnTo>
                  <a:lnTo>
                    <a:pt x="8154041" y="31623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55000"/>
              </a:srgbClr>
            </a:solidFill>
            <a:ln>
              <a:noFill/>
            </a:ln>
          </p:spPr>
          <p:txBody>
            <a:bodyPr wrap="square" lIns="0" rtlCol="0">
              <a:noAutofit/>
            </a:bodyPr>
            <a:lstStyle/>
            <a:p>
              <a:pPr indent="720725" algn="ctr"/>
              <a:endParaRPr lang="ru-RU" sz="8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96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СПЕЦНАЗ</a:t>
              </a:r>
              <a:endParaRPr lang="ru-RU" sz="3200" b="1" u="sng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_RubricaCn" panose="020B0706030502050204" pitchFamily="34" charset="-52"/>
                </a:rPr>
                <a:t>   группировки</a:t>
              </a:r>
              <a:r>
                <a:rPr lang="ru-RU" sz="4000" b="1" dirty="0">
                  <a:solidFill>
                    <a:srgbClr val="CC33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«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Отважных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»</a:t>
              </a:r>
            </a:p>
            <a:p>
              <a:r>
                <a:rPr lang="ru-RU" sz="40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      набирает бойцов</a:t>
              </a:r>
              <a:endParaRPr lang="ru-RU" sz="32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382" name="Группа 381"/>
            <p:cNvGrpSpPr/>
            <p:nvPr/>
          </p:nvGrpSpPr>
          <p:grpSpPr>
            <a:xfrm>
              <a:off x="9740178" y="10910022"/>
              <a:ext cx="1762258" cy="612998"/>
              <a:chOff x="2331308" y="2405449"/>
              <a:chExt cx="6549081" cy="1861751"/>
            </a:xfrm>
          </p:grpSpPr>
          <p:sp>
            <p:nvSpPr>
              <p:cNvPr id="383" name="Полилиния 382"/>
              <p:cNvSpPr/>
              <p:nvPr/>
            </p:nvSpPr>
            <p:spPr>
              <a:xfrm>
                <a:off x="2331308" y="2405449"/>
                <a:ext cx="6549081" cy="1861751"/>
              </a:xfrm>
              <a:custGeom>
                <a:avLst/>
                <a:gdLst>
                  <a:gd name="connsiteX0" fmla="*/ 0 w 6549081"/>
                  <a:gd name="connsiteY0" fmla="*/ 930875 h 1861751"/>
                  <a:gd name="connsiteX1" fmla="*/ 65903 w 6549081"/>
                  <a:gd name="connsiteY1" fmla="*/ 1219200 h 1861751"/>
                  <a:gd name="connsiteX2" fmla="*/ 24714 w 6549081"/>
                  <a:gd name="connsiteY2" fmla="*/ 1565189 h 1861751"/>
                  <a:gd name="connsiteX3" fmla="*/ 8238 w 6549081"/>
                  <a:gd name="connsiteY3" fmla="*/ 1762897 h 1861751"/>
                  <a:gd name="connsiteX4" fmla="*/ 24714 w 6549081"/>
                  <a:gd name="connsiteY4" fmla="*/ 1820562 h 1861751"/>
                  <a:gd name="connsiteX5" fmla="*/ 502508 w 6549081"/>
                  <a:gd name="connsiteY5" fmla="*/ 1804086 h 1861751"/>
                  <a:gd name="connsiteX6" fmla="*/ 1779373 w 6549081"/>
                  <a:gd name="connsiteY6" fmla="*/ 1771135 h 1861751"/>
                  <a:gd name="connsiteX7" fmla="*/ 1894703 w 6549081"/>
                  <a:gd name="connsiteY7" fmla="*/ 1861751 h 1861751"/>
                  <a:gd name="connsiteX8" fmla="*/ 2347784 w 6549081"/>
                  <a:gd name="connsiteY8" fmla="*/ 1861751 h 1861751"/>
                  <a:gd name="connsiteX9" fmla="*/ 2306595 w 6549081"/>
                  <a:gd name="connsiteY9" fmla="*/ 1746421 h 1861751"/>
                  <a:gd name="connsiteX10" fmla="*/ 2405449 w 6549081"/>
                  <a:gd name="connsiteY10" fmla="*/ 1351005 h 1861751"/>
                  <a:gd name="connsiteX11" fmla="*/ 2916195 w 6549081"/>
                  <a:gd name="connsiteY11" fmla="*/ 1351005 h 1861751"/>
                  <a:gd name="connsiteX12" fmla="*/ 2998573 w 6549081"/>
                  <a:gd name="connsiteY12" fmla="*/ 1787610 h 1861751"/>
                  <a:gd name="connsiteX13" fmla="*/ 3509319 w 6549081"/>
                  <a:gd name="connsiteY13" fmla="*/ 1672281 h 1861751"/>
                  <a:gd name="connsiteX14" fmla="*/ 3410465 w 6549081"/>
                  <a:gd name="connsiteY14" fmla="*/ 1194486 h 1861751"/>
                  <a:gd name="connsiteX15" fmla="*/ 4160108 w 6549081"/>
                  <a:gd name="connsiteY15" fmla="*/ 1037967 h 1861751"/>
                  <a:gd name="connsiteX16" fmla="*/ 6540843 w 6549081"/>
                  <a:gd name="connsiteY16" fmla="*/ 1029729 h 1861751"/>
                  <a:gd name="connsiteX17" fmla="*/ 6549081 w 6549081"/>
                  <a:gd name="connsiteY17" fmla="*/ 716692 h 1861751"/>
                  <a:gd name="connsiteX18" fmla="*/ 6483178 w 6549081"/>
                  <a:gd name="connsiteY18" fmla="*/ 584886 h 1861751"/>
                  <a:gd name="connsiteX19" fmla="*/ 6417276 w 6549081"/>
                  <a:gd name="connsiteY19" fmla="*/ 584886 h 1861751"/>
                  <a:gd name="connsiteX20" fmla="*/ 6400800 w 6549081"/>
                  <a:gd name="connsiteY20" fmla="*/ 716692 h 1861751"/>
                  <a:gd name="connsiteX21" fmla="*/ 4555524 w 6549081"/>
                  <a:gd name="connsiteY21" fmla="*/ 716692 h 1861751"/>
                  <a:gd name="connsiteX22" fmla="*/ 4481384 w 6549081"/>
                  <a:gd name="connsiteY22" fmla="*/ 593124 h 1861751"/>
                  <a:gd name="connsiteX23" fmla="*/ 4390768 w 6549081"/>
                  <a:gd name="connsiteY23" fmla="*/ 650789 h 1861751"/>
                  <a:gd name="connsiteX24" fmla="*/ 3352800 w 6549081"/>
                  <a:gd name="connsiteY24" fmla="*/ 650789 h 1861751"/>
                  <a:gd name="connsiteX25" fmla="*/ 3319849 w 6549081"/>
                  <a:gd name="connsiteY25" fmla="*/ 477794 h 1861751"/>
                  <a:gd name="connsiteX26" fmla="*/ 3278660 w 6549081"/>
                  <a:gd name="connsiteY26" fmla="*/ 477794 h 1861751"/>
                  <a:gd name="connsiteX27" fmla="*/ 3319849 w 6549081"/>
                  <a:gd name="connsiteY27" fmla="*/ 411892 h 1861751"/>
                  <a:gd name="connsiteX28" fmla="*/ 3822357 w 6549081"/>
                  <a:gd name="connsiteY28" fmla="*/ 420129 h 1861751"/>
                  <a:gd name="connsiteX29" fmla="*/ 3822357 w 6549081"/>
                  <a:gd name="connsiteY29" fmla="*/ 172994 h 1861751"/>
                  <a:gd name="connsiteX30" fmla="*/ 3245708 w 6549081"/>
                  <a:gd name="connsiteY30" fmla="*/ 172994 h 1861751"/>
                  <a:gd name="connsiteX31" fmla="*/ 3188043 w 6549081"/>
                  <a:gd name="connsiteY31" fmla="*/ 148281 h 1861751"/>
                  <a:gd name="connsiteX32" fmla="*/ 3023287 w 6549081"/>
                  <a:gd name="connsiteY32" fmla="*/ 131805 h 1861751"/>
                  <a:gd name="connsiteX33" fmla="*/ 3015049 w 6549081"/>
                  <a:gd name="connsiteY33" fmla="*/ 0 h 1861751"/>
                  <a:gd name="connsiteX34" fmla="*/ 2833816 w 6549081"/>
                  <a:gd name="connsiteY34" fmla="*/ 0 h 1861751"/>
                  <a:gd name="connsiteX35" fmla="*/ 2809103 w 6549081"/>
                  <a:gd name="connsiteY35" fmla="*/ 131805 h 1861751"/>
                  <a:gd name="connsiteX36" fmla="*/ 2586681 w 6549081"/>
                  <a:gd name="connsiteY36" fmla="*/ 156519 h 1861751"/>
                  <a:gd name="connsiteX37" fmla="*/ 2561968 w 6549081"/>
                  <a:gd name="connsiteY37" fmla="*/ 214183 h 1861751"/>
                  <a:gd name="connsiteX38" fmla="*/ 2273643 w 6549081"/>
                  <a:gd name="connsiteY38" fmla="*/ 197708 h 1861751"/>
                  <a:gd name="connsiteX39" fmla="*/ 2108887 w 6549081"/>
                  <a:gd name="connsiteY39" fmla="*/ 131805 h 1861751"/>
                  <a:gd name="connsiteX40" fmla="*/ 1589903 w 6549081"/>
                  <a:gd name="connsiteY40" fmla="*/ 140043 h 1861751"/>
                  <a:gd name="connsiteX41" fmla="*/ 1449860 w 6549081"/>
                  <a:gd name="connsiteY41" fmla="*/ 82378 h 1861751"/>
                  <a:gd name="connsiteX42" fmla="*/ 1441622 w 6549081"/>
                  <a:gd name="connsiteY42" fmla="*/ 486032 h 1861751"/>
                  <a:gd name="connsiteX43" fmla="*/ 1524000 w 6549081"/>
                  <a:gd name="connsiteY43" fmla="*/ 428367 h 1861751"/>
                  <a:gd name="connsiteX44" fmla="*/ 2092411 w 6549081"/>
                  <a:gd name="connsiteY44" fmla="*/ 444843 h 1861751"/>
                  <a:gd name="connsiteX45" fmla="*/ 2248930 w 6549081"/>
                  <a:gd name="connsiteY45" fmla="*/ 362465 h 1861751"/>
                  <a:gd name="connsiteX46" fmla="*/ 2578443 w 6549081"/>
                  <a:gd name="connsiteY46" fmla="*/ 378940 h 1861751"/>
                  <a:gd name="connsiteX47" fmla="*/ 2570206 w 6549081"/>
                  <a:gd name="connsiteY47" fmla="*/ 453081 h 1861751"/>
                  <a:gd name="connsiteX48" fmla="*/ 2454876 w 6549081"/>
                  <a:gd name="connsiteY48" fmla="*/ 461319 h 1861751"/>
                  <a:gd name="connsiteX49" fmla="*/ 2421924 w 6549081"/>
                  <a:gd name="connsiteY49" fmla="*/ 659027 h 1861751"/>
                  <a:gd name="connsiteX50" fmla="*/ 2084173 w 6549081"/>
                  <a:gd name="connsiteY50" fmla="*/ 667265 h 1861751"/>
                  <a:gd name="connsiteX51" fmla="*/ 2018270 w 6549081"/>
                  <a:gd name="connsiteY51" fmla="*/ 840259 h 1861751"/>
                  <a:gd name="connsiteX52" fmla="*/ 1754660 w 6549081"/>
                  <a:gd name="connsiteY52" fmla="*/ 840259 h 1861751"/>
                  <a:gd name="connsiteX53" fmla="*/ 1688757 w 6549081"/>
                  <a:gd name="connsiteY53" fmla="*/ 897924 h 1861751"/>
                  <a:gd name="connsiteX54" fmla="*/ 1540476 w 6549081"/>
                  <a:gd name="connsiteY54" fmla="*/ 930875 h 1861751"/>
                  <a:gd name="connsiteX55" fmla="*/ 0 w 6549081"/>
                  <a:gd name="connsiteY55" fmla="*/ 930875 h 186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549081" h="1861751">
                    <a:moveTo>
                      <a:pt x="0" y="930875"/>
                    </a:moveTo>
                    <a:lnTo>
                      <a:pt x="65903" y="1219200"/>
                    </a:lnTo>
                    <a:lnTo>
                      <a:pt x="24714" y="1565189"/>
                    </a:lnTo>
                    <a:lnTo>
                      <a:pt x="8238" y="1762897"/>
                    </a:lnTo>
                    <a:lnTo>
                      <a:pt x="24714" y="1820562"/>
                    </a:lnTo>
                    <a:lnTo>
                      <a:pt x="502508" y="1804086"/>
                    </a:lnTo>
                    <a:lnTo>
                      <a:pt x="1779373" y="1771135"/>
                    </a:lnTo>
                    <a:lnTo>
                      <a:pt x="1894703" y="1861751"/>
                    </a:lnTo>
                    <a:lnTo>
                      <a:pt x="2347784" y="1861751"/>
                    </a:lnTo>
                    <a:lnTo>
                      <a:pt x="2306595" y="1746421"/>
                    </a:lnTo>
                    <a:lnTo>
                      <a:pt x="2405449" y="1351005"/>
                    </a:lnTo>
                    <a:lnTo>
                      <a:pt x="2916195" y="1351005"/>
                    </a:lnTo>
                    <a:lnTo>
                      <a:pt x="2998573" y="1787610"/>
                    </a:lnTo>
                    <a:lnTo>
                      <a:pt x="3509319" y="1672281"/>
                    </a:lnTo>
                    <a:lnTo>
                      <a:pt x="3410465" y="1194486"/>
                    </a:lnTo>
                    <a:lnTo>
                      <a:pt x="4160108" y="1037967"/>
                    </a:lnTo>
                    <a:lnTo>
                      <a:pt x="6540843" y="1029729"/>
                    </a:lnTo>
                    <a:lnTo>
                      <a:pt x="6549081" y="716692"/>
                    </a:lnTo>
                    <a:lnTo>
                      <a:pt x="6483178" y="584886"/>
                    </a:lnTo>
                    <a:lnTo>
                      <a:pt x="6417276" y="584886"/>
                    </a:lnTo>
                    <a:lnTo>
                      <a:pt x="6400800" y="716692"/>
                    </a:lnTo>
                    <a:lnTo>
                      <a:pt x="4555524" y="716692"/>
                    </a:lnTo>
                    <a:lnTo>
                      <a:pt x="4481384" y="593124"/>
                    </a:lnTo>
                    <a:lnTo>
                      <a:pt x="4390768" y="650789"/>
                    </a:lnTo>
                    <a:lnTo>
                      <a:pt x="3352800" y="650789"/>
                    </a:lnTo>
                    <a:lnTo>
                      <a:pt x="3319849" y="477794"/>
                    </a:lnTo>
                    <a:lnTo>
                      <a:pt x="3278660" y="477794"/>
                    </a:lnTo>
                    <a:lnTo>
                      <a:pt x="3319849" y="411892"/>
                    </a:lnTo>
                    <a:lnTo>
                      <a:pt x="3822357" y="420129"/>
                    </a:lnTo>
                    <a:lnTo>
                      <a:pt x="3822357" y="172994"/>
                    </a:lnTo>
                    <a:lnTo>
                      <a:pt x="3245708" y="172994"/>
                    </a:lnTo>
                    <a:lnTo>
                      <a:pt x="3188043" y="148281"/>
                    </a:lnTo>
                    <a:lnTo>
                      <a:pt x="3023287" y="131805"/>
                    </a:lnTo>
                    <a:lnTo>
                      <a:pt x="3015049" y="0"/>
                    </a:lnTo>
                    <a:lnTo>
                      <a:pt x="2833816" y="0"/>
                    </a:lnTo>
                    <a:lnTo>
                      <a:pt x="2809103" y="131805"/>
                    </a:lnTo>
                    <a:lnTo>
                      <a:pt x="2586681" y="156519"/>
                    </a:lnTo>
                    <a:lnTo>
                      <a:pt x="2561968" y="214183"/>
                    </a:lnTo>
                    <a:lnTo>
                      <a:pt x="2273643" y="197708"/>
                    </a:lnTo>
                    <a:lnTo>
                      <a:pt x="2108887" y="131805"/>
                    </a:lnTo>
                    <a:lnTo>
                      <a:pt x="1589903" y="140043"/>
                    </a:lnTo>
                    <a:lnTo>
                      <a:pt x="1449860" y="82378"/>
                    </a:lnTo>
                    <a:lnTo>
                      <a:pt x="1441622" y="486032"/>
                    </a:lnTo>
                    <a:lnTo>
                      <a:pt x="1524000" y="428367"/>
                    </a:lnTo>
                    <a:lnTo>
                      <a:pt x="2092411" y="444843"/>
                    </a:lnTo>
                    <a:lnTo>
                      <a:pt x="2248930" y="362465"/>
                    </a:lnTo>
                    <a:lnTo>
                      <a:pt x="2578443" y="378940"/>
                    </a:lnTo>
                    <a:lnTo>
                      <a:pt x="2570206" y="453081"/>
                    </a:lnTo>
                    <a:lnTo>
                      <a:pt x="2454876" y="461319"/>
                    </a:lnTo>
                    <a:lnTo>
                      <a:pt x="2421924" y="659027"/>
                    </a:lnTo>
                    <a:lnTo>
                      <a:pt x="2084173" y="667265"/>
                    </a:lnTo>
                    <a:lnTo>
                      <a:pt x="2018270" y="840259"/>
                    </a:lnTo>
                    <a:lnTo>
                      <a:pt x="1754660" y="840259"/>
                    </a:lnTo>
                    <a:lnTo>
                      <a:pt x="1688757" y="897924"/>
                    </a:lnTo>
                    <a:lnTo>
                      <a:pt x="1540476" y="930875"/>
                    </a:lnTo>
                    <a:lnTo>
                      <a:pt x="0" y="9308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4" name="Полилиния 383"/>
              <p:cNvSpPr/>
              <p:nvPr/>
            </p:nvSpPr>
            <p:spPr>
              <a:xfrm>
                <a:off x="2702011" y="3525795"/>
                <a:ext cx="733167" cy="486032"/>
              </a:xfrm>
              <a:custGeom>
                <a:avLst/>
                <a:gdLst>
                  <a:gd name="connsiteX0" fmla="*/ 617838 w 733167"/>
                  <a:gd name="connsiteY0" fmla="*/ 486032 h 486032"/>
                  <a:gd name="connsiteX1" fmla="*/ 123567 w 733167"/>
                  <a:gd name="connsiteY1" fmla="*/ 477794 h 486032"/>
                  <a:gd name="connsiteX2" fmla="*/ 0 w 733167"/>
                  <a:gd name="connsiteY2" fmla="*/ 131805 h 486032"/>
                  <a:gd name="connsiteX3" fmla="*/ 107092 w 733167"/>
                  <a:gd name="connsiteY3" fmla="*/ 0 h 486032"/>
                  <a:gd name="connsiteX4" fmla="*/ 642551 w 733167"/>
                  <a:gd name="connsiteY4" fmla="*/ 8237 h 486032"/>
                  <a:gd name="connsiteX5" fmla="*/ 733167 w 733167"/>
                  <a:gd name="connsiteY5" fmla="*/ 82378 h 486032"/>
                  <a:gd name="connsiteX6" fmla="*/ 733167 w 733167"/>
                  <a:gd name="connsiteY6" fmla="*/ 181232 h 486032"/>
                  <a:gd name="connsiteX7" fmla="*/ 617838 w 733167"/>
                  <a:gd name="connsiteY7" fmla="*/ 486032 h 48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167" h="486032">
                    <a:moveTo>
                      <a:pt x="617838" y="486032"/>
                    </a:moveTo>
                    <a:lnTo>
                      <a:pt x="123567" y="477794"/>
                    </a:lnTo>
                    <a:lnTo>
                      <a:pt x="0" y="131805"/>
                    </a:lnTo>
                    <a:lnTo>
                      <a:pt x="107092" y="0"/>
                    </a:lnTo>
                    <a:lnTo>
                      <a:pt x="642551" y="8237"/>
                    </a:lnTo>
                    <a:lnTo>
                      <a:pt x="733167" y="82378"/>
                    </a:lnTo>
                    <a:lnTo>
                      <a:pt x="733167" y="181232"/>
                    </a:lnTo>
                    <a:lnTo>
                      <a:pt x="617838" y="4860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Полилиния 384"/>
              <p:cNvSpPr/>
              <p:nvPr/>
            </p:nvSpPr>
            <p:spPr>
              <a:xfrm>
                <a:off x="3690551" y="3550508"/>
                <a:ext cx="659027" cy="518984"/>
              </a:xfrm>
              <a:custGeom>
                <a:avLst/>
                <a:gdLst>
                  <a:gd name="connsiteX0" fmla="*/ 156519 w 659027"/>
                  <a:gd name="connsiteY0" fmla="*/ 16476 h 518984"/>
                  <a:gd name="connsiteX1" fmla="*/ 82379 w 659027"/>
                  <a:gd name="connsiteY1" fmla="*/ 24714 h 518984"/>
                  <a:gd name="connsiteX2" fmla="*/ 0 w 659027"/>
                  <a:gd name="connsiteY2" fmla="*/ 370703 h 518984"/>
                  <a:gd name="connsiteX3" fmla="*/ 82379 w 659027"/>
                  <a:gd name="connsiteY3" fmla="*/ 486033 h 518984"/>
                  <a:gd name="connsiteX4" fmla="*/ 518984 w 659027"/>
                  <a:gd name="connsiteY4" fmla="*/ 518984 h 518984"/>
                  <a:gd name="connsiteX5" fmla="*/ 584887 w 659027"/>
                  <a:gd name="connsiteY5" fmla="*/ 444843 h 518984"/>
                  <a:gd name="connsiteX6" fmla="*/ 659027 w 659027"/>
                  <a:gd name="connsiteY6" fmla="*/ 140043 h 518984"/>
                  <a:gd name="connsiteX7" fmla="*/ 551935 w 659027"/>
                  <a:gd name="connsiteY7" fmla="*/ 0 h 518984"/>
                  <a:gd name="connsiteX8" fmla="*/ 156519 w 659027"/>
                  <a:gd name="connsiteY8" fmla="*/ 16476 h 51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027" h="518984">
                    <a:moveTo>
                      <a:pt x="156519" y="16476"/>
                    </a:moveTo>
                    <a:lnTo>
                      <a:pt x="82379" y="24714"/>
                    </a:lnTo>
                    <a:lnTo>
                      <a:pt x="0" y="370703"/>
                    </a:lnTo>
                    <a:lnTo>
                      <a:pt x="82379" y="486033"/>
                    </a:lnTo>
                    <a:lnTo>
                      <a:pt x="518984" y="518984"/>
                    </a:lnTo>
                    <a:lnTo>
                      <a:pt x="584887" y="444843"/>
                    </a:lnTo>
                    <a:lnTo>
                      <a:pt x="659027" y="140043"/>
                    </a:lnTo>
                    <a:lnTo>
                      <a:pt x="551935" y="0"/>
                    </a:lnTo>
                    <a:lnTo>
                      <a:pt x="156519" y="1647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7" name="Прямая соединительная линия 386"/>
            <p:cNvCxnSpPr>
              <a:cxnSpLocks/>
            </p:cNvCxnSpPr>
            <p:nvPr/>
          </p:nvCxnSpPr>
          <p:spPr>
            <a:xfrm>
              <a:off x="3016596" y="11222772"/>
              <a:ext cx="6610004" cy="3888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Прямая соединительная линия 388"/>
            <p:cNvCxnSpPr>
              <a:cxnSpLocks/>
            </p:cNvCxnSpPr>
            <p:nvPr/>
          </p:nvCxnSpPr>
          <p:spPr>
            <a:xfrm>
              <a:off x="3507976" y="12139165"/>
              <a:ext cx="6118624" cy="3528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Freeform 621"/>
            <p:cNvSpPr>
              <a:spLocks/>
            </p:cNvSpPr>
            <p:nvPr/>
          </p:nvSpPr>
          <p:spPr bwMode="auto">
            <a:xfrm>
              <a:off x="9804116" y="11798724"/>
              <a:ext cx="1533294" cy="778311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91" name="Прямая соединительная линия 390"/>
            <p:cNvCxnSpPr>
              <a:cxnSpLocks/>
            </p:cNvCxnSpPr>
            <p:nvPr/>
          </p:nvCxnSpPr>
          <p:spPr>
            <a:xfrm>
              <a:off x="7164790" y="13044147"/>
              <a:ext cx="251896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>
              <a:off x="8190850" y="13959953"/>
              <a:ext cx="1667347" cy="1234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94"/>
            <p:cNvGrpSpPr>
              <a:grpSpLocks noChangeAspect="1"/>
            </p:cNvGrpSpPr>
            <p:nvPr/>
          </p:nvGrpSpPr>
          <p:grpSpPr bwMode="auto">
            <a:xfrm rot="20960221">
              <a:off x="9969785" y="13718295"/>
              <a:ext cx="1429573" cy="677832"/>
              <a:chOff x="0" y="-219"/>
              <a:chExt cx="2192" cy="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Freeform 3580"/>
              <p:cNvSpPr>
                <a:spLocks noChangeAspect="1"/>
              </p:cNvSpPr>
              <p:nvPr/>
            </p:nvSpPr>
            <p:spPr bwMode="auto">
              <a:xfrm>
                <a:off x="0" y="145"/>
                <a:ext cx="2110" cy="372"/>
              </a:xfrm>
              <a:custGeom>
                <a:avLst/>
                <a:gdLst>
                  <a:gd name="T0" fmla="*/ 2104 w 2110"/>
                  <a:gd name="T1" fmla="*/ 251 h 372"/>
                  <a:gd name="T2" fmla="*/ 2020 w 2110"/>
                  <a:gd name="T3" fmla="*/ 208 h 372"/>
                  <a:gd name="T4" fmla="*/ 1800 w 2110"/>
                  <a:gd name="T5" fmla="*/ 161 h 372"/>
                  <a:gd name="T6" fmla="*/ 1566 w 2110"/>
                  <a:gd name="T7" fmla="*/ 123 h 372"/>
                  <a:gd name="T8" fmla="*/ 634 w 2110"/>
                  <a:gd name="T9" fmla="*/ 4 h 372"/>
                  <a:gd name="T10" fmla="*/ 364 w 2110"/>
                  <a:gd name="T11" fmla="*/ 0 h 372"/>
                  <a:gd name="T12" fmla="*/ 180 w 2110"/>
                  <a:gd name="T13" fmla="*/ 10 h 372"/>
                  <a:gd name="T14" fmla="*/ 52 w 2110"/>
                  <a:gd name="T15" fmla="*/ 53 h 372"/>
                  <a:gd name="T16" fmla="*/ 0 w 2110"/>
                  <a:gd name="T17" fmla="*/ 104 h 372"/>
                  <a:gd name="T18" fmla="*/ 54 w 2110"/>
                  <a:gd name="T19" fmla="*/ 168 h 372"/>
                  <a:gd name="T20" fmla="*/ 140 w 2110"/>
                  <a:gd name="T21" fmla="*/ 225 h 372"/>
                  <a:gd name="T22" fmla="*/ 318 w 2110"/>
                  <a:gd name="T23" fmla="*/ 270 h 372"/>
                  <a:gd name="T24" fmla="*/ 706 w 2110"/>
                  <a:gd name="T25" fmla="*/ 318 h 372"/>
                  <a:gd name="T26" fmla="*/ 1964 w 2110"/>
                  <a:gd name="T27" fmla="*/ 372 h 372"/>
                  <a:gd name="T28" fmla="*/ 2088 w 2110"/>
                  <a:gd name="T29" fmla="*/ 359 h 372"/>
                  <a:gd name="T30" fmla="*/ 2108 w 2110"/>
                  <a:gd name="T31" fmla="*/ 325 h 372"/>
                  <a:gd name="T32" fmla="*/ 2110 w 2110"/>
                  <a:gd name="T33" fmla="*/ 289 h 372"/>
                  <a:gd name="T34" fmla="*/ 2108 w 2110"/>
                  <a:gd name="T35" fmla="*/ 263 h 372"/>
                  <a:gd name="T36" fmla="*/ 2104 w 2110"/>
                  <a:gd name="T37" fmla="*/ 25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0" h="372">
                    <a:moveTo>
                      <a:pt x="2104" y="251"/>
                    </a:moveTo>
                    <a:lnTo>
                      <a:pt x="2020" y="208"/>
                    </a:lnTo>
                    <a:lnTo>
                      <a:pt x="1800" y="161"/>
                    </a:lnTo>
                    <a:lnTo>
                      <a:pt x="1566" y="123"/>
                    </a:lnTo>
                    <a:lnTo>
                      <a:pt x="634" y="4"/>
                    </a:lnTo>
                    <a:lnTo>
                      <a:pt x="364" y="0"/>
                    </a:lnTo>
                    <a:lnTo>
                      <a:pt x="180" y="10"/>
                    </a:lnTo>
                    <a:lnTo>
                      <a:pt x="52" y="53"/>
                    </a:lnTo>
                    <a:lnTo>
                      <a:pt x="0" y="104"/>
                    </a:lnTo>
                    <a:lnTo>
                      <a:pt x="54" y="168"/>
                    </a:lnTo>
                    <a:lnTo>
                      <a:pt x="140" y="225"/>
                    </a:lnTo>
                    <a:lnTo>
                      <a:pt x="318" y="270"/>
                    </a:lnTo>
                    <a:lnTo>
                      <a:pt x="706" y="318"/>
                    </a:lnTo>
                    <a:lnTo>
                      <a:pt x="1964" y="372"/>
                    </a:lnTo>
                    <a:lnTo>
                      <a:pt x="2088" y="359"/>
                    </a:lnTo>
                    <a:lnTo>
                      <a:pt x="2108" y="325"/>
                    </a:lnTo>
                    <a:lnTo>
                      <a:pt x="2110" y="289"/>
                    </a:lnTo>
                    <a:lnTo>
                      <a:pt x="2108" y="263"/>
                    </a:lnTo>
                    <a:lnTo>
                      <a:pt x="2104" y="2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581"/>
              <p:cNvSpPr>
                <a:spLocks noChangeAspect="1"/>
              </p:cNvSpPr>
              <p:nvPr/>
            </p:nvSpPr>
            <p:spPr bwMode="auto">
              <a:xfrm>
                <a:off x="1336" y="-116"/>
                <a:ext cx="614" cy="414"/>
              </a:xfrm>
              <a:custGeom>
                <a:avLst/>
                <a:gdLst>
                  <a:gd name="T0" fmla="*/ 168 w 442"/>
                  <a:gd name="T1" fmla="*/ 298 h 298"/>
                  <a:gd name="T2" fmla="*/ 442 w 442"/>
                  <a:gd name="T3" fmla="*/ 13 h 298"/>
                  <a:gd name="T4" fmla="*/ 408 w 442"/>
                  <a:gd name="T5" fmla="*/ 0 h 298"/>
                  <a:gd name="T6" fmla="*/ 274 w 442"/>
                  <a:gd name="T7" fmla="*/ 106 h 298"/>
                  <a:gd name="T8" fmla="*/ 0 w 442"/>
                  <a:gd name="T9" fmla="*/ 276 h 298"/>
                  <a:gd name="T10" fmla="*/ 168 w 442"/>
                  <a:gd name="T1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298">
                    <a:moveTo>
                      <a:pt x="168" y="298"/>
                    </a:moveTo>
                    <a:lnTo>
                      <a:pt x="442" y="13"/>
                    </a:lnTo>
                    <a:lnTo>
                      <a:pt x="408" y="0"/>
                    </a:lnTo>
                    <a:lnTo>
                      <a:pt x="274" y="106"/>
                    </a:lnTo>
                    <a:lnTo>
                      <a:pt x="0" y="276"/>
                    </a:lnTo>
                    <a:lnTo>
                      <a:pt x="168" y="2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582"/>
              <p:cNvSpPr>
                <a:spLocks noChangeAspect="1"/>
              </p:cNvSpPr>
              <p:nvPr/>
            </p:nvSpPr>
            <p:spPr bwMode="auto">
              <a:xfrm>
                <a:off x="1324" y="453"/>
                <a:ext cx="670" cy="498"/>
              </a:xfrm>
              <a:custGeom>
                <a:avLst/>
                <a:gdLst>
                  <a:gd name="T0" fmla="*/ 178 w 432"/>
                  <a:gd name="T1" fmla="*/ 6 h 321"/>
                  <a:gd name="T2" fmla="*/ 432 w 432"/>
                  <a:gd name="T3" fmla="*/ 319 h 321"/>
                  <a:gd name="T4" fmla="*/ 384 w 432"/>
                  <a:gd name="T5" fmla="*/ 321 h 321"/>
                  <a:gd name="T6" fmla="*/ 276 w 432"/>
                  <a:gd name="T7" fmla="*/ 219 h 321"/>
                  <a:gd name="T8" fmla="*/ 0 w 432"/>
                  <a:gd name="T9" fmla="*/ 10 h 321"/>
                  <a:gd name="T10" fmla="*/ 106 w 432"/>
                  <a:gd name="T11" fmla="*/ 0 h 321"/>
                  <a:gd name="T12" fmla="*/ 188 w 432"/>
                  <a:gd name="T13" fmla="*/ 1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321">
                    <a:moveTo>
                      <a:pt x="178" y="6"/>
                    </a:moveTo>
                    <a:lnTo>
                      <a:pt x="432" y="319"/>
                    </a:lnTo>
                    <a:lnTo>
                      <a:pt x="384" y="321"/>
                    </a:lnTo>
                    <a:lnTo>
                      <a:pt x="276" y="219"/>
                    </a:lnTo>
                    <a:lnTo>
                      <a:pt x="0" y="10"/>
                    </a:lnTo>
                    <a:lnTo>
                      <a:pt x="106" y="0"/>
                    </a:lnTo>
                    <a:lnTo>
                      <a:pt x="188" y="15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83"/>
              <p:cNvSpPr>
                <a:spLocks noChangeAspect="1"/>
              </p:cNvSpPr>
              <p:nvPr/>
            </p:nvSpPr>
            <p:spPr bwMode="auto">
              <a:xfrm>
                <a:off x="819" y="483"/>
                <a:ext cx="509" cy="441"/>
              </a:xfrm>
              <a:custGeom>
                <a:avLst/>
                <a:gdLst>
                  <a:gd name="T0" fmla="*/ 102 w 282"/>
                  <a:gd name="T1" fmla="*/ 0 h 244"/>
                  <a:gd name="T2" fmla="*/ 64 w 282"/>
                  <a:gd name="T3" fmla="*/ 150 h 244"/>
                  <a:gd name="T4" fmla="*/ 0 w 282"/>
                  <a:gd name="T5" fmla="*/ 244 h 244"/>
                  <a:gd name="T6" fmla="*/ 50 w 282"/>
                  <a:gd name="T7" fmla="*/ 240 h 244"/>
                  <a:gd name="T8" fmla="*/ 282 w 282"/>
                  <a:gd name="T9" fmla="*/ 6 h 244"/>
                  <a:gd name="T10" fmla="*/ 102 w 282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44">
                    <a:moveTo>
                      <a:pt x="102" y="0"/>
                    </a:moveTo>
                    <a:lnTo>
                      <a:pt x="64" y="150"/>
                    </a:lnTo>
                    <a:lnTo>
                      <a:pt x="0" y="244"/>
                    </a:lnTo>
                    <a:lnTo>
                      <a:pt x="50" y="240"/>
                    </a:lnTo>
                    <a:lnTo>
                      <a:pt x="282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584"/>
              <p:cNvSpPr>
                <a:spLocks noChangeAspect="1"/>
              </p:cNvSpPr>
              <p:nvPr/>
            </p:nvSpPr>
            <p:spPr bwMode="auto">
              <a:xfrm>
                <a:off x="839" y="-219"/>
                <a:ext cx="469" cy="451"/>
              </a:xfrm>
              <a:custGeom>
                <a:avLst/>
                <a:gdLst>
                  <a:gd name="T0" fmla="*/ 230 w 230"/>
                  <a:gd name="T1" fmla="*/ 221 h 221"/>
                  <a:gd name="T2" fmla="*/ 50 w 230"/>
                  <a:gd name="T3" fmla="*/ 2 h 221"/>
                  <a:gd name="T4" fmla="*/ 0 w 230"/>
                  <a:gd name="T5" fmla="*/ 0 h 221"/>
                  <a:gd name="T6" fmla="*/ 54 w 230"/>
                  <a:gd name="T7" fmla="*/ 93 h 221"/>
                  <a:gd name="T8" fmla="*/ 76 w 230"/>
                  <a:gd name="T9" fmla="*/ 206 h 221"/>
                  <a:gd name="T10" fmla="*/ 230 w 230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21">
                    <a:moveTo>
                      <a:pt x="230" y="221"/>
                    </a:moveTo>
                    <a:lnTo>
                      <a:pt x="50" y="2"/>
                    </a:lnTo>
                    <a:lnTo>
                      <a:pt x="0" y="0"/>
                    </a:lnTo>
                    <a:lnTo>
                      <a:pt x="54" y="93"/>
                    </a:lnTo>
                    <a:lnTo>
                      <a:pt x="76" y="206"/>
                    </a:lnTo>
                    <a:lnTo>
                      <a:pt x="230" y="2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585"/>
              <p:cNvSpPr>
                <a:spLocks noChangeAspect="1"/>
              </p:cNvSpPr>
              <p:nvPr/>
            </p:nvSpPr>
            <p:spPr bwMode="auto">
              <a:xfrm>
                <a:off x="298" y="228"/>
                <a:ext cx="52" cy="133"/>
              </a:xfrm>
              <a:custGeom>
                <a:avLst/>
                <a:gdLst>
                  <a:gd name="T0" fmla="*/ 24 w 52"/>
                  <a:gd name="T1" fmla="*/ 0 h 133"/>
                  <a:gd name="T2" fmla="*/ 44 w 52"/>
                  <a:gd name="T3" fmla="*/ 0 h 133"/>
                  <a:gd name="T4" fmla="*/ 52 w 52"/>
                  <a:gd name="T5" fmla="*/ 42 h 133"/>
                  <a:gd name="T6" fmla="*/ 48 w 52"/>
                  <a:gd name="T7" fmla="*/ 76 h 133"/>
                  <a:gd name="T8" fmla="*/ 28 w 52"/>
                  <a:gd name="T9" fmla="*/ 133 h 133"/>
                  <a:gd name="T10" fmla="*/ 0 w 52"/>
                  <a:gd name="T11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3">
                    <a:moveTo>
                      <a:pt x="24" y="0"/>
                    </a:moveTo>
                    <a:lnTo>
                      <a:pt x="44" y="0"/>
                    </a:lnTo>
                    <a:lnTo>
                      <a:pt x="52" y="42"/>
                    </a:lnTo>
                    <a:lnTo>
                      <a:pt x="48" y="76"/>
                    </a:lnTo>
                    <a:lnTo>
                      <a:pt x="28" y="133"/>
                    </a:lnTo>
                    <a:lnTo>
                      <a:pt x="0" y="127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586"/>
              <p:cNvSpPr>
                <a:spLocks noChangeAspect="1"/>
              </p:cNvSpPr>
              <p:nvPr/>
            </p:nvSpPr>
            <p:spPr bwMode="auto">
              <a:xfrm>
                <a:off x="742" y="206"/>
                <a:ext cx="118" cy="257"/>
              </a:xfrm>
              <a:custGeom>
                <a:avLst/>
                <a:gdLst>
                  <a:gd name="T0" fmla="*/ 58 w 118"/>
                  <a:gd name="T1" fmla="*/ 0 h 257"/>
                  <a:gd name="T2" fmla="*/ 78 w 118"/>
                  <a:gd name="T3" fmla="*/ 3 h 257"/>
                  <a:gd name="T4" fmla="*/ 112 w 118"/>
                  <a:gd name="T5" fmla="*/ 47 h 257"/>
                  <a:gd name="T6" fmla="*/ 118 w 118"/>
                  <a:gd name="T7" fmla="*/ 96 h 257"/>
                  <a:gd name="T8" fmla="*/ 116 w 118"/>
                  <a:gd name="T9" fmla="*/ 130 h 257"/>
                  <a:gd name="T10" fmla="*/ 110 w 118"/>
                  <a:gd name="T11" fmla="*/ 173 h 257"/>
                  <a:gd name="T12" fmla="*/ 92 w 118"/>
                  <a:gd name="T13" fmla="*/ 207 h 257"/>
                  <a:gd name="T14" fmla="*/ 66 w 118"/>
                  <a:gd name="T15" fmla="*/ 240 h 257"/>
                  <a:gd name="T16" fmla="*/ 34 w 118"/>
                  <a:gd name="T17" fmla="*/ 257 h 257"/>
                  <a:gd name="T18" fmla="*/ 0 w 118"/>
                  <a:gd name="T19" fmla="*/ 251 h 257"/>
                  <a:gd name="T20" fmla="*/ 36 w 118"/>
                  <a:gd name="T21" fmla="*/ 230 h 257"/>
                  <a:gd name="T22" fmla="*/ 66 w 118"/>
                  <a:gd name="T23" fmla="*/ 207 h 257"/>
                  <a:gd name="T24" fmla="*/ 70 w 118"/>
                  <a:gd name="T25" fmla="*/ 187 h 257"/>
                  <a:gd name="T26" fmla="*/ 78 w 118"/>
                  <a:gd name="T27" fmla="*/ 143 h 257"/>
                  <a:gd name="T28" fmla="*/ 84 w 118"/>
                  <a:gd name="T29" fmla="*/ 92 h 257"/>
                  <a:gd name="T30" fmla="*/ 76 w 118"/>
                  <a:gd name="T31" fmla="*/ 54 h 257"/>
                  <a:gd name="T32" fmla="*/ 62 w 118"/>
                  <a:gd name="T33" fmla="*/ 20 h 257"/>
                  <a:gd name="T34" fmla="*/ 58 w 118"/>
                  <a:gd name="T3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57">
                    <a:moveTo>
                      <a:pt x="58" y="0"/>
                    </a:moveTo>
                    <a:lnTo>
                      <a:pt x="78" y="3"/>
                    </a:lnTo>
                    <a:lnTo>
                      <a:pt x="112" y="47"/>
                    </a:lnTo>
                    <a:lnTo>
                      <a:pt x="118" y="96"/>
                    </a:lnTo>
                    <a:lnTo>
                      <a:pt x="116" y="130"/>
                    </a:lnTo>
                    <a:lnTo>
                      <a:pt x="110" y="173"/>
                    </a:lnTo>
                    <a:lnTo>
                      <a:pt x="92" y="207"/>
                    </a:lnTo>
                    <a:lnTo>
                      <a:pt x="66" y="240"/>
                    </a:lnTo>
                    <a:lnTo>
                      <a:pt x="34" y="257"/>
                    </a:lnTo>
                    <a:lnTo>
                      <a:pt x="0" y="251"/>
                    </a:lnTo>
                    <a:lnTo>
                      <a:pt x="36" y="230"/>
                    </a:lnTo>
                    <a:lnTo>
                      <a:pt x="66" y="207"/>
                    </a:lnTo>
                    <a:lnTo>
                      <a:pt x="70" y="187"/>
                    </a:lnTo>
                    <a:lnTo>
                      <a:pt x="78" y="143"/>
                    </a:lnTo>
                    <a:lnTo>
                      <a:pt x="84" y="92"/>
                    </a:lnTo>
                    <a:lnTo>
                      <a:pt x="76" y="54"/>
                    </a:lnTo>
                    <a:lnTo>
                      <a:pt x="62" y="2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587"/>
              <p:cNvSpPr>
                <a:spLocks noChangeAspect="1"/>
              </p:cNvSpPr>
              <p:nvPr/>
            </p:nvSpPr>
            <p:spPr bwMode="auto">
              <a:xfrm>
                <a:off x="650" y="393"/>
                <a:ext cx="664" cy="88"/>
              </a:xfrm>
              <a:custGeom>
                <a:avLst/>
                <a:gdLst>
                  <a:gd name="T0" fmla="*/ 0 w 664"/>
                  <a:gd name="T1" fmla="*/ 53 h 88"/>
                  <a:gd name="T2" fmla="*/ 30 w 664"/>
                  <a:gd name="T3" fmla="*/ 41 h 88"/>
                  <a:gd name="T4" fmla="*/ 46 w 664"/>
                  <a:gd name="T5" fmla="*/ 11 h 88"/>
                  <a:gd name="T6" fmla="*/ 194 w 664"/>
                  <a:gd name="T7" fmla="*/ 0 h 88"/>
                  <a:gd name="T8" fmla="*/ 382 w 664"/>
                  <a:gd name="T9" fmla="*/ 15 h 88"/>
                  <a:gd name="T10" fmla="*/ 536 w 664"/>
                  <a:gd name="T11" fmla="*/ 32 h 88"/>
                  <a:gd name="T12" fmla="*/ 644 w 664"/>
                  <a:gd name="T13" fmla="*/ 56 h 88"/>
                  <a:gd name="T14" fmla="*/ 664 w 664"/>
                  <a:gd name="T15" fmla="*/ 71 h 88"/>
                  <a:gd name="T16" fmla="*/ 576 w 664"/>
                  <a:gd name="T17" fmla="*/ 87 h 88"/>
                  <a:gd name="T18" fmla="*/ 494 w 664"/>
                  <a:gd name="T1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4" h="88">
                    <a:moveTo>
                      <a:pt x="0" y="53"/>
                    </a:moveTo>
                    <a:lnTo>
                      <a:pt x="30" y="41"/>
                    </a:lnTo>
                    <a:lnTo>
                      <a:pt x="46" y="11"/>
                    </a:lnTo>
                    <a:lnTo>
                      <a:pt x="194" y="0"/>
                    </a:lnTo>
                    <a:lnTo>
                      <a:pt x="382" y="15"/>
                    </a:lnTo>
                    <a:lnTo>
                      <a:pt x="536" y="32"/>
                    </a:lnTo>
                    <a:lnTo>
                      <a:pt x="644" y="56"/>
                    </a:lnTo>
                    <a:lnTo>
                      <a:pt x="664" y="71"/>
                    </a:lnTo>
                    <a:lnTo>
                      <a:pt x="576" y="87"/>
                    </a:lnTo>
                    <a:lnTo>
                      <a:pt x="494" y="88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88"/>
              <p:cNvSpPr>
                <a:spLocks noChangeAspect="1"/>
              </p:cNvSpPr>
              <p:nvPr/>
            </p:nvSpPr>
            <p:spPr bwMode="auto">
              <a:xfrm>
                <a:off x="672" y="434"/>
                <a:ext cx="638" cy="29"/>
              </a:xfrm>
              <a:custGeom>
                <a:avLst/>
                <a:gdLst>
                  <a:gd name="T0" fmla="*/ 638 w 638"/>
                  <a:gd name="T1" fmla="*/ 25 h 29"/>
                  <a:gd name="T2" fmla="*/ 512 w 638"/>
                  <a:gd name="T3" fmla="*/ 23 h 29"/>
                  <a:gd name="T4" fmla="*/ 326 w 638"/>
                  <a:gd name="T5" fmla="*/ 29 h 29"/>
                  <a:gd name="T6" fmla="*/ 98 w 638"/>
                  <a:gd name="T7" fmla="*/ 19 h 29"/>
                  <a:gd name="T8" fmla="*/ 34 w 638"/>
                  <a:gd name="T9" fmla="*/ 13 h 29"/>
                  <a:gd name="T10" fmla="*/ 0 w 63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8" h="29">
                    <a:moveTo>
                      <a:pt x="638" y="25"/>
                    </a:moveTo>
                    <a:lnTo>
                      <a:pt x="512" y="23"/>
                    </a:lnTo>
                    <a:lnTo>
                      <a:pt x="326" y="29"/>
                    </a:lnTo>
                    <a:lnTo>
                      <a:pt x="98" y="19"/>
                    </a:ln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590"/>
              <p:cNvSpPr>
                <a:spLocks noChangeAspect="1"/>
              </p:cNvSpPr>
              <p:nvPr/>
            </p:nvSpPr>
            <p:spPr bwMode="auto">
              <a:xfrm>
                <a:off x="2000" y="489"/>
                <a:ext cx="192" cy="110"/>
              </a:xfrm>
              <a:custGeom>
                <a:avLst/>
                <a:gdLst>
                  <a:gd name="T0" fmla="*/ 104 w 192"/>
                  <a:gd name="T1" fmla="*/ 0 h 110"/>
                  <a:gd name="T2" fmla="*/ 0 w 192"/>
                  <a:gd name="T3" fmla="*/ 9 h 110"/>
                  <a:gd name="T4" fmla="*/ 118 w 192"/>
                  <a:gd name="T5" fmla="*/ 110 h 110"/>
                  <a:gd name="T6" fmla="*/ 192 w 192"/>
                  <a:gd name="T7" fmla="*/ 106 h 110"/>
                  <a:gd name="T8" fmla="*/ 104 w 192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10">
                    <a:moveTo>
                      <a:pt x="104" y="0"/>
                    </a:moveTo>
                    <a:lnTo>
                      <a:pt x="0" y="9"/>
                    </a:lnTo>
                    <a:lnTo>
                      <a:pt x="118" y="110"/>
                    </a:lnTo>
                    <a:lnTo>
                      <a:pt x="192" y="1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591"/>
              <p:cNvSpPr>
                <a:spLocks noChangeAspect="1"/>
              </p:cNvSpPr>
              <p:nvPr/>
            </p:nvSpPr>
            <p:spPr bwMode="auto">
              <a:xfrm>
                <a:off x="2010" y="285"/>
                <a:ext cx="182" cy="110"/>
              </a:xfrm>
              <a:custGeom>
                <a:avLst/>
                <a:gdLst>
                  <a:gd name="T0" fmla="*/ 0 w 182"/>
                  <a:gd name="T1" fmla="*/ 87 h 110"/>
                  <a:gd name="T2" fmla="*/ 58 w 182"/>
                  <a:gd name="T3" fmla="*/ 94 h 110"/>
                  <a:gd name="T4" fmla="*/ 96 w 182"/>
                  <a:gd name="T5" fmla="*/ 110 h 110"/>
                  <a:gd name="T6" fmla="*/ 182 w 182"/>
                  <a:gd name="T7" fmla="*/ 13 h 110"/>
                  <a:gd name="T8" fmla="*/ 118 w 182"/>
                  <a:gd name="T9" fmla="*/ 0 h 110"/>
                  <a:gd name="T10" fmla="*/ 0 w 182"/>
                  <a:gd name="T11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10">
                    <a:moveTo>
                      <a:pt x="0" y="87"/>
                    </a:moveTo>
                    <a:lnTo>
                      <a:pt x="58" y="94"/>
                    </a:lnTo>
                    <a:lnTo>
                      <a:pt x="96" y="110"/>
                    </a:lnTo>
                    <a:lnTo>
                      <a:pt x="182" y="13"/>
                    </a:lnTo>
                    <a:lnTo>
                      <a:pt x="118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592"/>
              <p:cNvSpPr>
                <a:spLocks noChangeAspect="1"/>
              </p:cNvSpPr>
              <p:nvPr/>
            </p:nvSpPr>
            <p:spPr bwMode="auto">
              <a:xfrm>
                <a:off x="1836" y="508"/>
                <a:ext cx="142" cy="79"/>
              </a:xfrm>
              <a:custGeom>
                <a:avLst/>
                <a:gdLst>
                  <a:gd name="T0" fmla="*/ 142 w 142"/>
                  <a:gd name="T1" fmla="*/ 7 h 79"/>
                  <a:gd name="T2" fmla="*/ 80 w 142"/>
                  <a:gd name="T3" fmla="*/ 79 h 79"/>
                  <a:gd name="T4" fmla="*/ 0 w 142"/>
                  <a:gd name="T5" fmla="*/ 75 h 79"/>
                  <a:gd name="T6" fmla="*/ 30 w 142"/>
                  <a:gd name="T7" fmla="*/ 0 h 79"/>
                  <a:gd name="T8" fmla="*/ 142 w 142"/>
                  <a:gd name="T9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79">
                    <a:moveTo>
                      <a:pt x="142" y="7"/>
                    </a:moveTo>
                    <a:lnTo>
                      <a:pt x="80" y="79"/>
                    </a:lnTo>
                    <a:lnTo>
                      <a:pt x="0" y="75"/>
                    </a:lnTo>
                    <a:lnTo>
                      <a:pt x="30" y="0"/>
                    </a:lnTo>
                    <a:lnTo>
                      <a:pt x="142" y="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93"/>
              <p:cNvSpPr>
                <a:spLocks noChangeAspect="1"/>
              </p:cNvSpPr>
              <p:nvPr/>
            </p:nvSpPr>
            <p:spPr bwMode="auto">
              <a:xfrm>
                <a:off x="1836" y="283"/>
                <a:ext cx="124" cy="61"/>
              </a:xfrm>
              <a:custGeom>
                <a:avLst/>
                <a:gdLst>
                  <a:gd name="T0" fmla="*/ 124 w 124"/>
                  <a:gd name="T1" fmla="*/ 61 h 61"/>
                  <a:gd name="T2" fmla="*/ 90 w 124"/>
                  <a:gd name="T3" fmla="*/ 10 h 61"/>
                  <a:gd name="T4" fmla="*/ 12 w 124"/>
                  <a:gd name="T5" fmla="*/ 0 h 61"/>
                  <a:gd name="T6" fmla="*/ 0 w 124"/>
                  <a:gd name="T7" fmla="*/ 30 h 61"/>
                  <a:gd name="T8" fmla="*/ 124 w 124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61">
                    <a:moveTo>
                      <a:pt x="124" y="61"/>
                    </a:moveTo>
                    <a:lnTo>
                      <a:pt x="90" y="1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24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396" name="Прямая соединительная линия 395"/>
            <p:cNvCxnSpPr/>
            <p:nvPr/>
          </p:nvCxnSpPr>
          <p:spPr>
            <a:xfrm>
              <a:off x="5276414" y="14882787"/>
              <a:ext cx="4648198" cy="7691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9782112" y="12634157"/>
              <a:ext cx="1769955" cy="998512"/>
              <a:chOff x="-12692480" y="5730515"/>
              <a:chExt cx="5415359" cy="3486066"/>
            </a:xfrm>
            <a:solidFill>
              <a:schemeClr val="tx1">
                <a:lumMod val="65000"/>
                <a:lumOff val="35000"/>
              </a:schemeClr>
            </a:solidFill>
          </p:grpSpPr>
          <p:grpSp>
            <p:nvGrpSpPr>
              <p:cNvPr id="31" name="Group 2"/>
              <p:cNvGrpSpPr>
                <a:grpSpLocks noChangeAspect="1"/>
              </p:cNvGrpSpPr>
              <p:nvPr/>
            </p:nvGrpSpPr>
            <p:grpSpPr bwMode="auto">
              <a:xfrm>
                <a:off x="-11801337" y="6753105"/>
                <a:ext cx="3872926" cy="2132160"/>
                <a:chOff x="93" y="511"/>
                <a:chExt cx="514" cy="333"/>
              </a:xfrm>
              <a:grpFill/>
            </p:grpSpPr>
            <p:grpSp>
              <p:nvGrpSpPr>
                <p:cNvPr id="80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210" y="551"/>
                  <a:ext cx="114" cy="54"/>
                  <a:chOff x="210" y="551"/>
                  <a:chExt cx="114" cy="54"/>
                </a:xfrm>
                <a:grpFill/>
              </p:grpSpPr>
              <p:sp>
                <p:nvSpPr>
                  <p:cNvPr id="89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210" y="551"/>
                    <a:ext cx="114" cy="54"/>
                  </a:xfrm>
                  <a:custGeom>
                    <a:avLst/>
                    <a:gdLst>
                      <a:gd name="T0" fmla="*/ 61 w 114"/>
                      <a:gd name="T1" fmla="*/ 0 h 54"/>
                      <a:gd name="T2" fmla="*/ 98 w 114"/>
                      <a:gd name="T3" fmla="*/ 13 h 54"/>
                      <a:gd name="T4" fmla="*/ 114 w 114"/>
                      <a:gd name="T5" fmla="*/ 29 h 54"/>
                      <a:gd name="T6" fmla="*/ 59 w 114"/>
                      <a:gd name="T7" fmla="*/ 54 h 54"/>
                      <a:gd name="T8" fmla="*/ 0 w 114"/>
                      <a:gd name="T9" fmla="*/ 32 h 54"/>
                      <a:gd name="T10" fmla="*/ 61 w 114"/>
                      <a:gd name="T11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54">
                        <a:moveTo>
                          <a:pt x="61" y="0"/>
                        </a:moveTo>
                        <a:lnTo>
                          <a:pt x="98" y="13"/>
                        </a:lnTo>
                        <a:lnTo>
                          <a:pt x="114" y="29"/>
                        </a:lnTo>
                        <a:lnTo>
                          <a:pt x="59" y="54"/>
                        </a:lnTo>
                        <a:lnTo>
                          <a:pt x="0" y="32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" y="556"/>
                    <a:ext cx="60" cy="3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57" y="599"/>
                  <a:ext cx="450" cy="245"/>
                  <a:chOff x="157" y="599"/>
                  <a:chExt cx="450" cy="245"/>
                </a:xfrm>
                <a:grpFill/>
              </p:grpSpPr>
              <p:sp>
                <p:nvSpPr>
                  <p:cNvPr id="8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159" y="599"/>
                    <a:ext cx="448" cy="245"/>
                  </a:xfrm>
                  <a:custGeom>
                    <a:avLst/>
                    <a:gdLst>
                      <a:gd name="T0" fmla="*/ 0 w 448"/>
                      <a:gd name="T1" fmla="*/ 0 h 245"/>
                      <a:gd name="T2" fmla="*/ 132 w 448"/>
                      <a:gd name="T3" fmla="*/ 16 h 245"/>
                      <a:gd name="T4" fmla="*/ 254 w 448"/>
                      <a:gd name="T5" fmla="*/ 63 h 245"/>
                      <a:gd name="T6" fmla="*/ 358 w 448"/>
                      <a:gd name="T7" fmla="*/ 122 h 245"/>
                      <a:gd name="T8" fmla="*/ 392 w 448"/>
                      <a:gd name="T9" fmla="*/ 144 h 245"/>
                      <a:gd name="T10" fmla="*/ 420 w 448"/>
                      <a:gd name="T11" fmla="*/ 168 h 245"/>
                      <a:gd name="T12" fmla="*/ 441 w 448"/>
                      <a:gd name="T13" fmla="*/ 198 h 245"/>
                      <a:gd name="T14" fmla="*/ 448 w 448"/>
                      <a:gd name="T15" fmla="*/ 207 h 245"/>
                      <a:gd name="T16" fmla="*/ 441 w 448"/>
                      <a:gd name="T17" fmla="*/ 241 h 245"/>
                      <a:gd name="T18" fmla="*/ 425 w 448"/>
                      <a:gd name="T19" fmla="*/ 245 h 245"/>
                      <a:gd name="T20" fmla="*/ 392 w 448"/>
                      <a:gd name="T21" fmla="*/ 244 h 245"/>
                      <a:gd name="T22" fmla="*/ 330 w 448"/>
                      <a:gd name="T23" fmla="*/ 233 h 245"/>
                      <a:gd name="T24" fmla="*/ 308 w 448"/>
                      <a:gd name="T25" fmla="*/ 222 h 245"/>
                      <a:gd name="T26" fmla="*/ 263 w 448"/>
                      <a:gd name="T27" fmla="*/ 212 h 245"/>
                      <a:gd name="T28" fmla="*/ 210 w 448"/>
                      <a:gd name="T29" fmla="*/ 189 h 245"/>
                      <a:gd name="T30" fmla="*/ 171 w 448"/>
                      <a:gd name="T31" fmla="*/ 166 h 245"/>
                      <a:gd name="T32" fmla="*/ 129 w 448"/>
                      <a:gd name="T33" fmla="*/ 137 h 245"/>
                      <a:gd name="T34" fmla="*/ 70 w 448"/>
                      <a:gd name="T35" fmla="*/ 87 h 245"/>
                      <a:gd name="T36" fmla="*/ 21 w 448"/>
                      <a:gd name="T37" fmla="*/ 49 h 245"/>
                      <a:gd name="T38" fmla="*/ 0 w 448"/>
                      <a:gd name="T39" fmla="*/ 0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48" h="245">
                        <a:moveTo>
                          <a:pt x="0" y="0"/>
                        </a:moveTo>
                        <a:lnTo>
                          <a:pt x="132" y="16"/>
                        </a:lnTo>
                        <a:lnTo>
                          <a:pt x="254" y="63"/>
                        </a:lnTo>
                        <a:lnTo>
                          <a:pt x="358" y="122"/>
                        </a:lnTo>
                        <a:lnTo>
                          <a:pt x="392" y="144"/>
                        </a:lnTo>
                        <a:lnTo>
                          <a:pt x="420" y="168"/>
                        </a:lnTo>
                        <a:lnTo>
                          <a:pt x="441" y="198"/>
                        </a:lnTo>
                        <a:lnTo>
                          <a:pt x="448" y="207"/>
                        </a:lnTo>
                        <a:lnTo>
                          <a:pt x="441" y="241"/>
                        </a:lnTo>
                        <a:lnTo>
                          <a:pt x="425" y="245"/>
                        </a:lnTo>
                        <a:lnTo>
                          <a:pt x="392" y="244"/>
                        </a:lnTo>
                        <a:lnTo>
                          <a:pt x="330" y="233"/>
                        </a:lnTo>
                        <a:lnTo>
                          <a:pt x="308" y="222"/>
                        </a:lnTo>
                        <a:lnTo>
                          <a:pt x="263" y="212"/>
                        </a:lnTo>
                        <a:lnTo>
                          <a:pt x="210" y="189"/>
                        </a:lnTo>
                        <a:lnTo>
                          <a:pt x="171" y="166"/>
                        </a:lnTo>
                        <a:lnTo>
                          <a:pt x="129" y="137"/>
                        </a:lnTo>
                        <a:lnTo>
                          <a:pt x="70" y="87"/>
                        </a:lnTo>
                        <a:lnTo>
                          <a:pt x="21" y="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157" y="600"/>
                    <a:ext cx="447" cy="218"/>
                  </a:xfrm>
                  <a:custGeom>
                    <a:avLst/>
                    <a:gdLst>
                      <a:gd name="T0" fmla="*/ 0 w 447"/>
                      <a:gd name="T1" fmla="*/ 0 h 218"/>
                      <a:gd name="T2" fmla="*/ 34 w 447"/>
                      <a:gd name="T3" fmla="*/ 9 h 218"/>
                      <a:gd name="T4" fmla="*/ 93 w 447"/>
                      <a:gd name="T5" fmla="*/ 37 h 218"/>
                      <a:gd name="T6" fmla="*/ 159 w 447"/>
                      <a:gd name="T7" fmla="*/ 68 h 218"/>
                      <a:gd name="T8" fmla="*/ 261 w 447"/>
                      <a:gd name="T9" fmla="*/ 124 h 218"/>
                      <a:gd name="T10" fmla="*/ 327 w 447"/>
                      <a:gd name="T11" fmla="*/ 164 h 218"/>
                      <a:gd name="T12" fmla="*/ 354 w 447"/>
                      <a:gd name="T13" fmla="*/ 184 h 218"/>
                      <a:gd name="T14" fmla="*/ 384 w 447"/>
                      <a:gd name="T15" fmla="*/ 205 h 218"/>
                      <a:gd name="T16" fmla="*/ 401 w 447"/>
                      <a:gd name="T17" fmla="*/ 213 h 218"/>
                      <a:gd name="T18" fmla="*/ 422 w 447"/>
                      <a:gd name="T19" fmla="*/ 218 h 218"/>
                      <a:gd name="T20" fmla="*/ 439 w 447"/>
                      <a:gd name="T21" fmla="*/ 216 h 218"/>
                      <a:gd name="T22" fmla="*/ 447 w 447"/>
                      <a:gd name="T23" fmla="*/ 206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7" h="218">
                        <a:moveTo>
                          <a:pt x="0" y="0"/>
                        </a:moveTo>
                        <a:lnTo>
                          <a:pt x="34" y="9"/>
                        </a:lnTo>
                        <a:lnTo>
                          <a:pt x="93" y="37"/>
                        </a:lnTo>
                        <a:lnTo>
                          <a:pt x="159" y="68"/>
                        </a:lnTo>
                        <a:lnTo>
                          <a:pt x="261" y="124"/>
                        </a:lnTo>
                        <a:lnTo>
                          <a:pt x="327" y="164"/>
                        </a:lnTo>
                        <a:lnTo>
                          <a:pt x="354" y="184"/>
                        </a:lnTo>
                        <a:lnTo>
                          <a:pt x="384" y="205"/>
                        </a:lnTo>
                        <a:lnTo>
                          <a:pt x="401" y="213"/>
                        </a:lnTo>
                        <a:lnTo>
                          <a:pt x="422" y="218"/>
                        </a:lnTo>
                        <a:lnTo>
                          <a:pt x="439" y="216"/>
                        </a:lnTo>
                        <a:lnTo>
                          <a:pt x="447" y="20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27" y="658"/>
                    <a:ext cx="239" cy="163"/>
                  </a:xfrm>
                  <a:custGeom>
                    <a:avLst/>
                    <a:gdLst>
                      <a:gd name="T0" fmla="*/ 239 w 239"/>
                      <a:gd name="T1" fmla="*/ 163 h 163"/>
                      <a:gd name="T2" fmla="*/ 225 w 239"/>
                      <a:gd name="T3" fmla="*/ 148 h 163"/>
                      <a:gd name="T4" fmla="*/ 200 w 239"/>
                      <a:gd name="T5" fmla="*/ 114 h 163"/>
                      <a:gd name="T6" fmla="*/ 164 w 239"/>
                      <a:gd name="T7" fmla="*/ 86 h 163"/>
                      <a:gd name="T8" fmla="*/ 114 w 239"/>
                      <a:gd name="T9" fmla="*/ 53 h 163"/>
                      <a:gd name="T10" fmla="*/ 72 w 239"/>
                      <a:gd name="T11" fmla="*/ 36 h 163"/>
                      <a:gd name="T12" fmla="*/ 32 w 239"/>
                      <a:gd name="T13" fmla="*/ 18 h 163"/>
                      <a:gd name="T14" fmla="*/ 0 w 239"/>
                      <a:gd name="T15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9" h="163">
                        <a:moveTo>
                          <a:pt x="239" y="163"/>
                        </a:moveTo>
                        <a:lnTo>
                          <a:pt x="225" y="148"/>
                        </a:lnTo>
                        <a:lnTo>
                          <a:pt x="200" y="114"/>
                        </a:lnTo>
                        <a:lnTo>
                          <a:pt x="164" y="86"/>
                        </a:lnTo>
                        <a:lnTo>
                          <a:pt x="114" y="53"/>
                        </a:lnTo>
                        <a:lnTo>
                          <a:pt x="72" y="36"/>
                        </a:lnTo>
                        <a:lnTo>
                          <a:pt x="32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94" y="623"/>
                    <a:ext cx="79" cy="98"/>
                  </a:xfrm>
                  <a:custGeom>
                    <a:avLst/>
                    <a:gdLst>
                      <a:gd name="T0" fmla="*/ 0 w 79"/>
                      <a:gd name="T1" fmla="*/ 0 h 98"/>
                      <a:gd name="T2" fmla="*/ 35 w 79"/>
                      <a:gd name="T3" fmla="*/ 38 h 98"/>
                      <a:gd name="T4" fmla="*/ 67 w 79"/>
                      <a:gd name="T5" fmla="*/ 80 h 98"/>
                      <a:gd name="T6" fmla="*/ 79 w 79"/>
                      <a:gd name="T7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" h="98">
                        <a:moveTo>
                          <a:pt x="0" y="0"/>
                        </a:moveTo>
                        <a:lnTo>
                          <a:pt x="35" y="38"/>
                        </a:lnTo>
                        <a:lnTo>
                          <a:pt x="67" y="80"/>
                        </a:lnTo>
                        <a:lnTo>
                          <a:pt x="79" y="9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" name="Freeform 26"/>
                <p:cNvSpPr>
                  <a:spLocks noChangeAspect="1"/>
                </p:cNvSpPr>
                <p:nvPr/>
              </p:nvSpPr>
              <p:spPr bwMode="auto">
                <a:xfrm>
                  <a:off x="93" y="601"/>
                  <a:ext cx="124" cy="66"/>
                </a:xfrm>
                <a:custGeom>
                  <a:avLst/>
                  <a:gdLst>
                    <a:gd name="T0" fmla="*/ 72 w 124"/>
                    <a:gd name="T1" fmla="*/ 0 h 66"/>
                    <a:gd name="T2" fmla="*/ 121 w 124"/>
                    <a:gd name="T3" fmla="*/ 21 h 66"/>
                    <a:gd name="T4" fmla="*/ 124 w 124"/>
                    <a:gd name="T5" fmla="*/ 29 h 66"/>
                    <a:gd name="T6" fmla="*/ 45 w 124"/>
                    <a:gd name="T7" fmla="*/ 66 h 66"/>
                    <a:gd name="T8" fmla="*/ 10 w 124"/>
                    <a:gd name="T9" fmla="*/ 45 h 66"/>
                    <a:gd name="T10" fmla="*/ 0 w 124"/>
                    <a:gd name="T11" fmla="*/ 33 h 66"/>
                    <a:gd name="T12" fmla="*/ 72 w 12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6">
                      <a:moveTo>
                        <a:pt x="72" y="0"/>
                      </a:moveTo>
                      <a:lnTo>
                        <a:pt x="121" y="21"/>
                      </a:lnTo>
                      <a:lnTo>
                        <a:pt x="124" y="29"/>
                      </a:lnTo>
                      <a:lnTo>
                        <a:pt x="45" y="66"/>
                      </a:lnTo>
                      <a:lnTo>
                        <a:pt x="10" y="45"/>
                      </a:lnTo>
                      <a:lnTo>
                        <a:pt x="0" y="3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" y="610"/>
                  <a:ext cx="75" cy="3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Freeform 28"/>
                <p:cNvSpPr>
                  <a:spLocks noChangeAspect="1"/>
                </p:cNvSpPr>
                <p:nvPr/>
              </p:nvSpPr>
              <p:spPr bwMode="auto">
                <a:xfrm>
                  <a:off x="160" y="511"/>
                  <a:ext cx="128" cy="121"/>
                </a:xfrm>
                <a:custGeom>
                  <a:avLst/>
                  <a:gdLst>
                    <a:gd name="T0" fmla="*/ 0 w 128"/>
                    <a:gd name="T1" fmla="*/ 88 h 121"/>
                    <a:gd name="T2" fmla="*/ 42 w 128"/>
                    <a:gd name="T3" fmla="*/ 95 h 121"/>
                    <a:gd name="T4" fmla="*/ 128 w 128"/>
                    <a:gd name="T5" fmla="*/ 121 h 121"/>
                    <a:gd name="T6" fmla="*/ 57 w 128"/>
                    <a:gd name="T7" fmla="*/ 20 h 121"/>
                    <a:gd name="T8" fmla="*/ 5 w 128"/>
                    <a:gd name="T9" fmla="*/ 0 h 121"/>
                    <a:gd name="T10" fmla="*/ 0 w 128"/>
                    <a:gd name="T11" fmla="*/ 8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121">
                      <a:moveTo>
                        <a:pt x="0" y="88"/>
                      </a:moveTo>
                      <a:lnTo>
                        <a:pt x="42" y="95"/>
                      </a:lnTo>
                      <a:lnTo>
                        <a:pt x="128" y="121"/>
                      </a:lnTo>
                      <a:lnTo>
                        <a:pt x="57" y="20"/>
                      </a:lnTo>
                      <a:lnTo>
                        <a:pt x="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2"/>
              <p:cNvGrpSpPr>
                <a:grpSpLocks noChangeAspect="1"/>
              </p:cNvGrpSpPr>
              <p:nvPr/>
            </p:nvGrpSpPr>
            <p:grpSpPr bwMode="auto">
              <a:xfrm>
                <a:off x="-12692480" y="5730515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5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7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6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6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Group 2"/>
              <p:cNvGrpSpPr>
                <a:grpSpLocks noChangeAspect="1"/>
              </p:cNvGrpSpPr>
              <p:nvPr/>
            </p:nvGrpSpPr>
            <p:grpSpPr bwMode="auto">
              <a:xfrm>
                <a:off x="-11523900" y="6464039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3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51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44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3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9884118" y="14173667"/>
              <a:ext cx="1813685" cy="1517923"/>
              <a:chOff x="5861514" y="6826645"/>
              <a:chExt cx="937381" cy="749048"/>
            </a:xfrm>
          </p:grpSpPr>
          <p:grpSp>
            <p:nvGrpSpPr>
              <p:cNvPr id="286" name="Группа 285"/>
              <p:cNvGrpSpPr/>
              <p:nvPr/>
            </p:nvGrpSpPr>
            <p:grpSpPr>
              <a:xfrm>
                <a:off x="5861514" y="7045327"/>
                <a:ext cx="861670" cy="279640"/>
                <a:chOff x="-7897419" y="4647679"/>
                <a:chExt cx="1836964" cy="57570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95" name="Freeform 736"/>
                <p:cNvSpPr>
                  <a:spLocks noChangeAspect="1"/>
                </p:cNvSpPr>
                <p:nvPr/>
              </p:nvSpPr>
              <p:spPr bwMode="auto">
                <a:xfrm>
                  <a:off x="-7530670" y="5091455"/>
                  <a:ext cx="1354399" cy="131933"/>
                </a:xfrm>
                <a:custGeom>
                  <a:avLst/>
                  <a:gdLst>
                    <a:gd name="T0" fmla="*/ 0 w 421"/>
                    <a:gd name="T1" fmla="*/ 0 h 44"/>
                    <a:gd name="T2" fmla="*/ 6 w 421"/>
                    <a:gd name="T3" fmla="*/ 13 h 44"/>
                    <a:gd name="T4" fmla="*/ 69 w 421"/>
                    <a:gd name="T5" fmla="*/ 44 h 44"/>
                    <a:gd name="T6" fmla="*/ 358 w 421"/>
                    <a:gd name="T7" fmla="*/ 44 h 44"/>
                    <a:gd name="T8" fmla="*/ 421 w 421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44"/>
                    <a:gd name="T17" fmla="*/ 421 w 42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44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69" y="44"/>
                      </a:lnTo>
                      <a:lnTo>
                        <a:pt x="358" y="44"/>
                      </a:lnTo>
                      <a:lnTo>
                        <a:pt x="421" y="1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Rectangle 650"/>
                <p:cNvSpPr>
                  <a:spLocks noChangeAspect="1" noChangeArrowheads="1"/>
                </p:cNvSpPr>
                <p:nvPr/>
              </p:nvSpPr>
              <p:spPr bwMode="auto">
                <a:xfrm>
                  <a:off x="-7173572" y="4947527"/>
                  <a:ext cx="546907" cy="389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651"/>
                <p:cNvSpPr>
                  <a:spLocks noChangeAspect="1"/>
                </p:cNvSpPr>
                <p:nvPr/>
              </p:nvSpPr>
              <p:spPr bwMode="auto">
                <a:xfrm>
                  <a:off x="-6166619" y="4932535"/>
                  <a:ext cx="106164" cy="182908"/>
                </a:xfrm>
                <a:custGeom>
                  <a:avLst/>
                  <a:gdLst>
                    <a:gd name="T0" fmla="*/ 16 w 33"/>
                    <a:gd name="T1" fmla="*/ 0 h 61"/>
                    <a:gd name="T2" fmla="*/ 27 w 33"/>
                    <a:gd name="T3" fmla="*/ 0 h 61"/>
                    <a:gd name="T4" fmla="*/ 25 w 33"/>
                    <a:gd name="T5" fmla="*/ 9 h 61"/>
                    <a:gd name="T6" fmla="*/ 33 w 33"/>
                    <a:gd name="T7" fmla="*/ 18 h 61"/>
                    <a:gd name="T8" fmla="*/ 32 w 33"/>
                    <a:gd name="T9" fmla="*/ 47 h 61"/>
                    <a:gd name="T10" fmla="*/ 28 w 33"/>
                    <a:gd name="T11" fmla="*/ 43 h 61"/>
                    <a:gd name="T12" fmla="*/ 22 w 33"/>
                    <a:gd name="T13" fmla="*/ 43 h 61"/>
                    <a:gd name="T14" fmla="*/ 21 w 33"/>
                    <a:gd name="T15" fmla="*/ 49 h 61"/>
                    <a:gd name="T16" fmla="*/ 26 w 33"/>
                    <a:gd name="T17" fmla="*/ 56 h 61"/>
                    <a:gd name="T18" fmla="*/ 24 w 33"/>
                    <a:gd name="T19" fmla="*/ 61 h 61"/>
                    <a:gd name="T20" fmla="*/ 18 w 33"/>
                    <a:gd name="T21" fmla="*/ 61 h 61"/>
                    <a:gd name="T22" fmla="*/ 14 w 33"/>
                    <a:gd name="T23" fmla="*/ 58 h 61"/>
                    <a:gd name="T24" fmla="*/ 0 w 33"/>
                    <a:gd name="T25" fmla="*/ 58 h 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1"/>
                    <a:gd name="T41" fmla="*/ 33 w 33"/>
                    <a:gd name="T42" fmla="*/ 61 h 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1">
                      <a:moveTo>
                        <a:pt x="16" y="0"/>
                      </a:moveTo>
                      <a:lnTo>
                        <a:pt x="27" y="0"/>
                      </a:lnTo>
                      <a:lnTo>
                        <a:pt x="25" y="9"/>
                      </a:lnTo>
                      <a:lnTo>
                        <a:pt x="33" y="18"/>
                      </a:lnTo>
                      <a:lnTo>
                        <a:pt x="32" y="47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21" y="49"/>
                      </a:lnTo>
                      <a:lnTo>
                        <a:pt x="26" y="56"/>
                      </a:lnTo>
                      <a:lnTo>
                        <a:pt x="24" y="61"/>
                      </a:lnTo>
                      <a:lnTo>
                        <a:pt x="18" y="61"/>
                      </a:lnTo>
                      <a:lnTo>
                        <a:pt x="14" y="58"/>
                      </a:lnTo>
                      <a:lnTo>
                        <a:pt x="0" y="5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652"/>
                <p:cNvSpPr>
                  <a:spLocks noChangeAspect="1"/>
                </p:cNvSpPr>
                <p:nvPr/>
              </p:nvSpPr>
              <p:spPr bwMode="auto">
                <a:xfrm>
                  <a:off x="-7614314" y="5025488"/>
                  <a:ext cx="1492734" cy="143927"/>
                </a:xfrm>
                <a:custGeom>
                  <a:avLst/>
                  <a:gdLst>
                    <a:gd name="T0" fmla="*/ 429 w 464"/>
                    <a:gd name="T1" fmla="*/ 44 h 48"/>
                    <a:gd name="T2" fmla="*/ 105 w 464"/>
                    <a:gd name="T3" fmla="*/ 48 h 48"/>
                    <a:gd name="T4" fmla="*/ 18 w 464"/>
                    <a:gd name="T5" fmla="*/ 20 h 48"/>
                    <a:gd name="T6" fmla="*/ 0 w 464"/>
                    <a:gd name="T7" fmla="*/ 0 h 48"/>
                    <a:gd name="T8" fmla="*/ 464 w 464"/>
                    <a:gd name="T9" fmla="*/ 5 h 48"/>
                    <a:gd name="T10" fmla="*/ 449 w 464"/>
                    <a:gd name="T11" fmla="*/ 28 h 48"/>
                    <a:gd name="T12" fmla="*/ 429 w 464"/>
                    <a:gd name="T13" fmla="*/ 44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4"/>
                    <a:gd name="T22" fmla="*/ 0 h 48"/>
                    <a:gd name="T23" fmla="*/ 464 w 464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4" h="48">
                      <a:moveTo>
                        <a:pt x="429" y="44"/>
                      </a:moveTo>
                      <a:lnTo>
                        <a:pt x="105" y="48"/>
                      </a:lnTo>
                      <a:lnTo>
                        <a:pt x="18" y="20"/>
                      </a:lnTo>
                      <a:lnTo>
                        <a:pt x="0" y="0"/>
                      </a:lnTo>
                      <a:lnTo>
                        <a:pt x="464" y="5"/>
                      </a:lnTo>
                      <a:lnTo>
                        <a:pt x="449" y="28"/>
                      </a:lnTo>
                      <a:lnTo>
                        <a:pt x="429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9" name="Group 653"/>
                <p:cNvGrpSpPr>
                  <a:grpSpLocks noChangeAspect="1"/>
                </p:cNvGrpSpPr>
                <p:nvPr/>
              </p:nvGrpSpPr>
              <p:grpSpPr bwMode="auto">
                <a:xfrm>
                  <a:off x="-7533887" y="5019491"/>
                  <a:ext cx="1373702" cy="200898"/>
                  <a:chOff x="113" y="124"/>
                  <a:chExt cx="427" cy="67"/>
                </a:xfrm>
                <a:grpFill/>
              </p:grpSpPr>
              <p:grpSp>
                <p:nvGrpSpPr>
                  <p:cNvPr id="337" name="Group 6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7" y="153"/>
                    <a:ext cx="39" cy="38"/>
                    <a:chOff x="447" y="153"/>
                    <a:chExt cx="29" cy="29"/>
                  </a:xfrm>
                  <a:grpFill/>
                </p:grpSpPr>
                <p:sp>
                  <p:nvSpPr>
                    <p:cNvPr id="378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7" y="153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" y="155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" y="162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9" y="165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8" name="Group 6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" y="152"/>
                    <a:ext cx="39" cy="38"/>
                    <a:chOff x="403" y="152"/>
                    <a:chExt cx="29" cy="29"/>
                  </a:xfrm>
                  <a:grpFill/>
                </p:grpSpPr>
                <p:sp>
                  <p:nvSpPr>
                    <p:cNvPr id="374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5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6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1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7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9" name="Group 6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0" y="152"/>
                    <a:ext cx="39" cy="38"/>
                    <a:chOff x="360" y="152"/>
                    <a:chExt cx="29" cy="29"/>
                  </a:xfrm>
                  <a:grpFill/>
                </p:grpSpPr>
                <p:sp>
                  <p:nvSpPr>
                    <p:cNvPr id="370" name="Oval 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1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0" name="Group 6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7" y="152"/>
                    <a:ext cx="39" cy="38"/>
                    <a:chOff x="317" y="152"/>
                    <a:chExt cx="29" cy="29"/>
                  </a:xfrm>
                  <a:grpFill/>
                </p:grpSpPr>
                <p:sp>
                  <p:nvSpPr>
                    <p:cNvPr id="36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5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1" name="Group 6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0" y="151"/>
                    <a:ext cx="39" cy="38"/>
                    <a:chOff x="270" y="151"/>
                    <a:chExt cx="29" cy="29"/>
                  </a:xfrm>
                  <a:grpFill/>
                </p:grpSpPr>
                <p:sp>
                  <p:nvSpPr>
                    <p:cNvPr id="362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0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3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4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5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2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2" name="Group 6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4" y="151"/>
                    <a:ext cx="39" cy="38"/>
                    <a:chOff x="224" y="151"/>
                    <a:chExt cx="29" cy="29"/>
                  </a:xfrm>
                  <a:grpFill/>
                </p:grpSpPr>
                <p:sp>
                  <p:nvSpPr>
                    <p:cNvPr id="358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9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0" name="Oval 6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1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3" name="Group 6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7" y="151"/>
                    <a:ext cx="39" cy="38"/>
                    <a:chOff x="167" y="151"/>
                    <a:chExt cx="29" cy="29"/>
                  </a:xfrm>
                  <a:grpFill/>
                </p:grpSpPr>
                <p:sp>
                  <p:nvSpPr>
                    <p:cNvPr id="354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7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6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7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4" name="Group 6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" y="125"/>
                    <a:ext cx="39" cy="38"/>
                    <a:chOff x="113" y="125"/>
                    <a:chExt cx="29" cy="29"/>
                  </a:xfrm>
                  <a:grpFill/>
                </p:grpSpPr>
                <p:sp>
                  <p:nvSpPr>
                    <p:cNvPr id="350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3" y="125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1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" y="127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2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" y="134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" y="137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5" name="Group 6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9" y="124"/>
                    <a:ext cx="41" cy="40"/>
                    <a:chOff x="499" y="124"/>
                    <a:chExt cx="29" cy="29"/>
                  </a:xfrm>
                  <a:grpFill/>
                </p:grpSpPr>
                <p:sp>
                  <p:nvSpPr>
                    <p:cNvPr id="346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" y="124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7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26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7" y="133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" y="136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0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-7897419" y="4869567"/>
                  <a:ext cx="653071" cy="56971"/>
                  <a:chOff x="0" y="74"/>
                  <a:chExt cx="203" cy="19"/>
                </a:xfrm>
                <a:grpFill/>
              </p:grpSpPr>
              <p:sp>
                <p:nvSpPr>
                  <p:cNvPr id="328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0" y="77"/>
                    <a:ext cx="185" cy="14"/>
                  </a:xfrm>
                  <a:custGeom>
                    <a:avLst/>
                    <a:gdLst>
                      <a:gd name="T0" fmla="*/ 185 w 185"/>
                      <a:gd name="T1" fmla="*/ 0 h 14"/>
                      <a:gd name="T2" fmla="*/ 0 w 185"/>
                      <a:gd name="T3" fmla="*/ 6 h 14"/>
                      <a:gd name="T4" fmla="*/ 0 w 185"/>
                      <a:gd name="T5" fmla="*/ 14 h 14"/>
                      <a:gd name="T6" fmla="*/ 185 w 185"/>
                      <a:gd name="T7" fmla="*/ 13 h 14"/>
                      <a:gd name="T8" fmla="*/ 185 w 185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14"/>
                      <a:gd name="T17" fmla="*/ 185 w 18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14">
                        <a:moveTo>
                          <a:pt x="185" y="0"/>
                        </a:move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185" y="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" y="81"/>
                    <a:ext cx="8" cy="12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" y="77"/>
                    <a:ext cx="7" cy="14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1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74"/>
                    <a:ext cx="27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32" name="Group 7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3" y="74"/>
                    <a:ext cx="42" cy="19"/>
                    <a:chOff x="103" y="74"/>
                    <a:chExt cx="42" cy="19"/>
                  </a:xfrm>
                  <a:grpFill/>
                </p:grpSpPr>
                <p:sp>
                  <p:nvSpPr>
                    <p:cNvPr id="334" name="Freeform 7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9" y="74"/>
                      <a:ext cx="30" cy="19"/>
                    </a:xfrm>
                    <a:custGeom>
                      <a:avLst/>
                      <a:gdLst>
                        <a:gd name="T0" fmla="*/ 0 w 30"/>
                        <a:gd name="T1" fmla="*/ 19 h 19"/>
                        <a:gd name="T2" fmla="*/ 5 w 30"/>
                        <a:gd name="T3" fmla="*/ 0 h 19"/>
                        <a:gd name="T4" fmla="*/ 26 w 30"/>
                        <a:gd name="T5" fmla="*/ 0 h 19"/>
                        <a:gd name="T6" fmla="*/ 30 w 30"/>
                        <a:gd name="T7" fmla="*/ 19 h 19"/>
                        <a:gd name="T8" fmla="*/ 0 w 30"/>
                        <a:gd name="T9" fmla="*/ 19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9"/>
                        <a:gd name="T17" fmla="*/ 30 w 3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9">
                          <a:moveTo>
                            <a:pt x="0" y="19"/>
                          </a:moveTo>
                          <a:lnTo>
                            <a:pt x="5" y="0"/>
                          </a:lnTo>
                          <a:lnTo>
                            <a:pt x="26" y="0"/>
                          </a:lnTo>
                          <a:lnTo>
                            <a:pt x="30" y="19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5" name="Freeform 7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6" name="Freeform 707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34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3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" y="75"/>
                    <a:ext cx="21" cy="17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1" name="Freeform 709"/>
                <p:cNvSpPr>
                  <a:spLocks noChangeAspect="1"/>
                </p:cNvSpPr>
                <p:nvPr/>
              </p:nvSpPr>
              <p:spPr bwMode="auto">
                <a:xfrm>
                  <a:off x="-6452941" y="4821591"/>
                  <a:ext cx="125467" cy="77961"/>
                </a:xfrm>
                <a:custGeom>
                  <a:avLst/>
                  <a:gdLst>
                    <a:gd name="T0" fmla="*/ 7 w 39"/>
                    <a:gd name="T1" fmla="*/ 26 h 26"/>
                    <a:gd name="T2" fmla="*/ 34 w 39"/>
                    <a:gd name="T3" fmla="*/ 26 h 26"/>
                    <a:gd name="T4" fmla="*/ 39 w 39"/>
                    <a:gd name="T5" fmla="*/ 23 h 26"/>
                    <a:gd name="T6" fmla="*/ 37 w 39"/>
                    <a:gd name="T7" fmla="*/ 18 h 26"/>
                    <a:gd name="T8" fmla="*/ 37 w 39"/>
                    <a:gd name="T9" fmla="*/ 0 h 26"/>
                    <a:gd name="T10" fmla="*/ 0 w 3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26"/>
                    <a:gd name="T20" fmla="*/ 39 w 3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26">
                      <a:moveTo>
                        <a:pt x="7" y="26"/>
                      </a:moveTo>
                      <a:lnTo>
                        <a:pt x="34" y="26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710"/>
                <p:cNvSpPr>
                  <a:spLocks noChangeAspect="1"/>
                </p:cNvSpPr>
                <p:nvPr/>
              </p:nvSpPr>
              <p:spPr bwMode="auto">
                <a:xfrm>
                  <a:off x="-7582143" y="4986508"/>
                  <a:ext cx="1466998" cy="125936"/>
                </a:xfrm>
                <a:custGeom>
                  <a:avLst/>
                  <a:gdLst>
                    <a:gd name="T0" fmla="*/ 0 w 456"/>
                    <a:gd name="T1" fmla="*/ 16 h 42"/>
                    <a:gd name="T2" fmla="*/ 6 w 456"/>
                    <a:gd name="T3" fmla="*/ 11 h 42"/>
                    <a:gd name="T4" fmla="*/ 84 w 456"/>
                    <a:gd name="T5" fmla="*/ 1 h 42"/>
                    <a:gd name="T6" fmla="*/ 194 w 456"/>
                    <a:gd name="T7" fmla="*/ 0 h 42"/>
                    <a:gd name="T8" fmla="*/ 210 w 456"/>
                    <a:gd name="T9" fmla="*/ 4 h 42"/>
                    <a:gd name="T10" fmla="*/ 456 w 456"/>
                    <a:gd name="T11" fmla="*/ 3 h 42"/>
                    <a:gd name="T12" fmla="*/ 455 w 456"/>
                    <a:gd name="T13" fmla="*/ 18 h 42"/>
                    <a:gd name="T14" fmla="*/ 415 w 456"/>
                    <a:gd name="T15" fmla="*/ 20 h 42"/>
                    <a:gd name="T16" fmla="*/ 396 w 456"/>
                    <a:gd name="T17" fmla="*/ 39 h 42"/>
                    <a:gd name="T18" fmla="*/ 21 w 456"/>
                    <a:gd name="T19" fmla="*/ 42 h 42"/>
                    <a:gd name="T20" fmla="*/ 0 w 456"/>
                    <a:gd name="T21" fmla="*/ 16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6"/>
                    <a:gd name="T34" fmla="*/ 0 h 42"/>
                    <a:gd name="T35" fmla="*/ 456 w 456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6" h="42">
                      <a:moveTo>
                        <a:pt x="0" y="16"/>
                      </a:moveTo>
                      <a:lnTo>
                        <a:pt x="6" y="11"/>
                      </a:lnTo>
                      <a:lnTo>
                        <a:pt x="84" y="1"/>
                      </a:lnTo>
                      <a:lnTo>
                        <a:pt x="194" y="0"/>
                      </a:lnTo>
                      <a:lnTo>
                        <a:pt x="210" y="4"/>
                      </a:lnTo>
                      <a:lnTo>
                        <a:pt x="456" y="3"/>
                      </a:lnTo>
                      <a:lnTo>
                        <a:pt x="455" y="18"/>
                      </a:lnTo>
                      <a:cubicBezTo>
                        <a:pt x="448" y="21"/>
                        <a:pt x="428" y="16"/>
                        <a:pt x="415" y="20"/>
                      </a:cubicBezTo>
                      <a:cubicBezTo>
                        <a:pt x="402" y="24"/>
                        <a:pt x="404" y="30"/>
                        <a:pt x="396" y="39"/>
                      </a:cubicBezTo>
                      <a:cubicBezTo>
                        <a:pt x="208" y="40"/>
                        <a:pt x="21" y="42"/>
                        <a:pt x="21" y="42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711"/>
                <p:cNvSpPr>
                  <a:spLocks noChangeAspect="1"/>
                </p:cNvSpPr>
                <p:nvPr/>
              </p:nvSpPr>
              <p:spPr bwMode="auto">
                <a:xfrm>
                  <a:off x="-7318341" y="4929537"/>
                  <a:ext cx="1206412" cy="68965"/>
                </a:xfrm>
                <a:custGeom>
                  <a:avLst/>
                  <a:gdLst>
                    <a:gd name="T0" fmla="*/ 0 w 375"/>
                    <a:gd name="T1" fmla="*/ 21 h 23"/>
                    <a:gd name="T2" fmla="*/ 76 w 375"/>
                    <a:gd name="T3" fmla="*/ 13 h 23"/>
                    <a:gd name="T4" fmla="*/ 223 w 375"/>
                    <a:gd name="T5" fmla="*/ 13 h 23"/>
                    <a:gd name="T6" fmla="*/ 282 w 375"/>
                    <a:gd name="T7" fmla="*/ 0 h 23"/>
                    <a:gd name="T8" fmla="*/ 375 w 375"/>
                    <a:gd name="T9" fmla="*/ 0 h 23"/>
                    <a:gd name="T10" fmla="*/ 371 w 375"/>
                    <a:gd name="T11" fmla="*/ 23 h 23"/>
                    <a:gd name="T12" fmla="*/ 126 w 375"/>
                    <a:gd name="T13" fmla="*/ 22 h 23"/>
                    <a:gd name="T14" fmla="*/ 112 w 375"/>
                    <a:gd name="T15" fmla="*/ 19 h 23"/>
                    <a:gd name="T16" fmla="*/ 0 w 375"/>
                    <a:gd name="T17" fmla="*/ 2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5"/>
                    <a:gd name="T28" fmla="*/ 0 h 23"/>
                    <a:gd name="T29" fmla="*/ 375 w 375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5" h="23">
                      <a:moveTo>
                        <a:pt x="0" y="21"/>
                      </a:moveTo>
                      <a:lnTo>
                        <a:pt x="76" y="13"/>
                      </a:lnTo>
                      <a:lnTo>
                        <a:pt x="223" y="13"/>
                      </a:lnTo>
                      <a:lnTo>
                        <a:pt x="282" y="0"/>
                      </a:lnTo>
                      <a:lnTo>
                        <a:pt x="375" y="0"/>
                      </a:lnTo>
                      <a:lnTo>
                        <a:pt x="371" y="23"/>
                      </a:lnTo>
                      <a:lnTo>
                        <a:pt x="126" y="22"/>
                      </a:lnTo>
                      <a:lnTo>
                        <a:pt x="11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712"/>
                <p:cNvSpPr>
                  <a:spLocks noChangeAspect="1"/>
                </p:cNvSpPr>
                <p:nvPr/>
              </p:nvSpPr>
              <p:spPr bwMode="auto">
                <a:xfrm>
                  <a:off x="-6604145" y="4929537"/>
                  <a:ext cx="193026" cy="38980"/>
                </a:xfrm>
                <a:custGeom>
                  <a:avLst/>
                  <a:gdLst>
                    <a:gd name="T0" fmla="*/ 0 w 60"/>
                    <a:gd name="T1" fmla="*/ 13 h 13"/>
                    <a:gd name="T2" fmla="*/ 10 w 60"/>
                    <a:gd name="T3" fmla="*/ 4 h 13"/>
                    <a:gd name="T4" fmla="*/ 60 w 60"/>
                    <a:gd name="T5" fmla="*/ 0 h 13"/>
                    <a:gd name="T6" fmla="*/ 0 w 60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3"/>
                    <a:gd name="T14" fmla="*/ 60 w 60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3">
                      <a:moveTo>
                        <a:pt x="0" y="13"/>
                      </a:moveTo>
                      <a:lnTo>
                        <a:pt x="10" y="4"/>
                      </a:lnTo>
                      <a:lnTo>
                        <a:pt x="6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713"/>
                <p:cNvSpPr>
                  <a:spLocks noChangeAspect="1"/>
                </p:cNvSpPr>
                <p:nvPr/>
              </p:nvSpPr>
              <p:spPr bwMode="auto">
                <a:xfrm>
                  <a:off x="-7614314" y="4989506"/>
                  <a:ext cx="295973" cy="77961"/>
                </a:xfrm>
                <a:custGeom>
                  <a:avLst/>
                  <a:gdLst>
                    <a:gd name="T0" fmla="*/ 4 w 92"/>
                    <a:gd name="T1" fmla="*/ 26 h 26"/>
                    <a:gd name="T2" fmla="*/ 15 w 92"/>
                    <a:gd name="T3" fmla="*/ 10 h 26"/>
                    <a:gd name="T4" fmla="*/ 92 w 92"/>
                    <a:gd name="T5" fmla="*/ 0 h 26"/>
                    <a:gd name="T6" fmla="*/ 28 w 92"/>
                    <a:gd name="T7" fmla="*/ 0 h 26"/>
                    <a:gd name="T8" fmla="*/ 14 w 92"/>
                    <a:gd name="T9" fmla="*/ 4 h 26"/>
                    <a:gd name="T10" fmla="*/ 0 w 92"/>
                    <a:gd name="T11" fmla="*/ 23 h 26"/>
                    <a:gd name="T12" fmla="*/ 4 w 92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26"/>
                    <a:gd name="T23" fmla="*/ 92 w 92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26">
                      <a:moveTo>
                        <a:pt x="4" y="26"/>
                      </a:moveTo>
                      <a:lnTo>
                        <a:pt x="15" y="10"/>
                      </a:lnTo>
                      <a:lnTo>
                        <a:pt x="92" y="0"/>
                      </a:lnTo>
                      <a:lnTo>
                        <a:pt x="28" y="0"/>
                      </a:lnTo>
                      <a:lnTo>
                        <a:pt x="14" y="4"/>
                      </a:lnTo>
                      <a:lnTo>
                        <a:pt x="0" y="23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714"/>
                <p:cNvSpPr>
                  <a:spLocks noChangeAspect="1"/>
                </p:cNvSpPr>
                <p:nvPr/>
              </p:nvSpPr>
              <p:spPr bwMode="auto">
                <a:xfrm>
                  <a:off x="-7292604" y="4809597"/>
                  <a:ext cx="891137" cy="152923"/>
                </a:xfrm>
                <a:custGeom>
                  <a:avLst/>
                  <a:gdLst>
                    <a:gd name="T0" fmla="*/ 6 w 277"/>
                    <a:gd name="T1" fmla="*/ 45 h 51"/>
                    <a:gd name="T2" fmla="*/ 34 w 277"/>
                    <a:gd name="T3" fmla="*/ 50 h 51"/>
                    <a:gd name="T4" fmla="*/ 207 w 277"/>
                    <a:gd name="T5" fmla="*/ 51 h 51"/>
                    <a:gd name="T6" fmla="*/ 214 w 277"/>
                    <a:gd name="T7" fmla="*/ 43 h 51"/>
                    <a:gd name="T8" fmla="*/ 262 w 277"/>
                    <a:gd name="T9" fmla="*/ 37 h 51"/>
                    <a:gd name="T10" fmla="*/ 277 w 277"/>
                    <a:gd name="T11" fmla="*/ 20 h 51"/>
                    <a:gd name="T12" fmla="*/ 257 w 277"/>
                    <a:gd name="T13" fmla="*/ 0 h 51"/>
                    <a:gd name="T14" fmla="*/ 122 w 277"/>
                    <a:gd name="T15" fmla="*/ 3 h 51"/>
                    <a:gd name="T16" fmla="*/ 13 w 277"/>
                    <a:gd name="T17" fmla="*/ 11 h 51"/>
                    <a:gd name="T18" fmla="*/ 0 w 277"/>
                    <a:gd name="T19" fmla="*/ 30 h 51"/>
                    <a:gd name="T20" fmla="*/ 6 w 277"/>
                    <a:gd name="T21" fmla="*/ 38 h 51"/>
                    <a:gd name="T22" fmla="*/ 6 w 277"/>
                    <a:gd name="T23" fmla="*/ 45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7"/>
                    <a:gd name="T37" fmla="*/ 0 h 51"/>
                    <a:gd name="T38" fmla="*/ 277 w 277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7" h="51">
                      <a:moveTo>
                        <a:pt x="6" y="45"/>
                      </a:moveTo>
                      <a:lnTo>
                        <a:pt x="34" y="50"/>
                      </a:lnTo>
                      <a:lnTo>
                        <a:pt x="207" y="51"/>
                      </a:lnTo>
                      <a:lnTo>
                        <a:pt x="214" y="43"/>
                      </a:lnTo>
                      <a:lnTo>
                        <a:pt x="262" y="37"/>
                      </a:lnTo>
                      <a:lnTo>
                        <a:pt x="277" y="20"/>
                      </a:lnTo>
                      <a:lnTo>
                        <a:pt x="257" y="0"/>
                      </a:lnTo>
                      <a:lnTo>
                        <a:pt x="122" y="3"/>
                      </a:lnTo>
                      <a:lnTo>
                        <a:pt x="13" y="11"/>
                      </a:lnTo>
                      <a:lnTo>
                        <a:pt x="0" y="30"/>
                      </a:lnTo>
                      <a:lnTo>
                        <a:pt x="6" y="38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715"/>
                <p:cNvSpPr>
                  <a:spLocks noChangeAspect="1"/>
                </p:cNvSpPr>
                <p:nvPr/>
              </p:nvSpPr>
              <p:spPr bwMode="auto">
                <a:xfrm>
                  <a:off x="-7282953" y="4845579"/>
                  <a:ext cx="842880" cy="110944"/>
                </a:xfrm>
                <a:custGeom>
                  <a:avLst/>
                  <a:gdLst>
                    <a:gd name="T0" fmla="*/ 14 w 262"/>
                    <a:gd name="T1" fmla="*/ 0 h 37"/>
                    <a:gd name="T2" fmla="*/ 0 w 262"/>
                    <a:gd name="T3" fmla="*/ 20 h 37"/>
                    <a:gd name="T4" fmla="*/ 9 w 262"/>
                    <a:gd name="T5" fmla="*/ 35 h 37"/>
                    <a:gd name="T6" fmla="*/ 44 w 262"/>
                    <a:gd name="T7" fmla="*/ 35 h 37"/>
                    <a:gd name="T8" fmla="*/ 130 w 262"/>
                    <a:gd name="T9" fmla="*/ 37 h 37"/>
                    <a:gd name="T10" fmla="*/ 262 w 262"/>
                    <a:gd name="T11" fmla="*/ 22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2"/>
                    <a:gd name="T19" fmla="*/ 0 h 37"/>
                    <a:gd name="T20" fmla="*/ 262 w 262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2" h="37">
                      <a:moveTo>
                        <a:pt x="14" y="0"/>
                      </a:moveTo>
                      <a:lnTo>
                        <a:pt x="0" y="20"/>
                      </a:lnTo>
                      <a:lnTo>
                        <a:pt x="9" y="35"/>
                      </a:lnTo>
                      <a:lnTo>
                        <a:pt x="44" y="35"/>
                      </a:lnTo>
                      <a:lnTo>
                        <a:pt x="130" y="37"/>
                      </a:lnTo>
                      <a:lnTo>
                        <a:pt x="262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716"/>
                <p:cNvSpPr>
                  <a:spLocks noChangeAspect="1"/>
                </p:cNvSpPr>
                <p:nvPr/>
              </p:nvSpPr>
              <p:spPr bwMode="auto">
                <a:xfrm>
                  <a:off x="-7237914" y="4821591"/>
                  <a:ext cx="337795" cy="29985"/>
                </a:xfrm>
                <a:custGeom>
                  <a:avLst/>
                  <a:gdLst>
                    <a:gd name="T0" fmla="*/ 0 w 105"/>
                    <a:gd name="T1" fmla="*/ 7 h 10"/>
                    <a:gd name="T2" fmla="*/ 40 w 105"/>
                    <a:gd name="T3" fmla="*/ 10 h 10"/>
                    <a:gd name="T4" fmla="*/ 105 w 10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5"/>
                    <a:gd name="T10" fmla="*/ 0 h 10"/>
                    <a:gd name="T11" fmla="*/ 105 w 10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" h="10">
                      <a:moveTo>
                        <a:pt x="0" y="7"/>
                      </a:moveTo>
                      <a:lnTo>
                        <a:pt x="40" y="10"/>
                      </a:lnTo>
                      <a:lnTo>
                        <a:pt x="105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Line 7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7144618" y="4848577"/>
                  <a:ext cx="35388" cy="10194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Line 7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2986" y="4821591"/>
                  <a:ext cx="579078" cy="899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Line 7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6204" y="4854574"/>
                  <a:ext cx="582295" cy="1799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7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22638" y="4875564"/>
                  <a:ext cx="588729" cy="4197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-7199308" y="4989506"/>
                  <a:ext cx="0" cy="11993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-7003065" y="4989506"/>
                  <a:ext cx="0" cy="1169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-6906552" y="4995503"/>
                  <a:ext cx="0" cy="11394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Line 724"/>
                <p:cNvSpPr>
                  <a:spLocks noChangeAspect="1" noChangeShapeType="1"/>
                </p:cNvSpPr>
                <p:nvPr/>
              </p:nvSpPr>
              <p:spPr bwMode="auto">
                <a:xfrm>
                  <a:off x="-6752131" y="4998502"/>
                  <a:ext cx="0" cy="10494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-6617013" y="4995503"/>
                  <a:ext cx="0" cy="10794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726"/>
                <p:cNvSpPr>
                  <a:spLocks noChangeAspect="1"/>
                </p:cNvSpPr>
                <p:nvPr/>
              </p:nvSpPr>
              <p:spPr bwMode="auto">
                <a:xfrm>
                  <a:off x="-6333908" y="4995503"/>
                  <a:ext cx="6434" cy="113942"/>
                </a:xfrm>
                <a:custGeom>
                  <a:avLst/>
                  <a:gdLst>
                    <a:gd name="T0" fmla="*/ 2 w 2"/>
                    <a:gd name="T1" fmla="*/ 0 h 38"/>
                    <a:gd name="T2" fmla="*/ 0 w 2"/>
                    <a:gd name="T3" fmla="*/ 38 h 38"/>
                    <a:gd name="T4" fmla="*/ 0 60000 65536"/>
                    <a:gd name="T5" fmla="*/ 0 60000 65536"/>
                    <a:gd name="T6" fmla="*/ 0 w 2"/>
                    <a:gd name="T7" fmla="*/ 0 h 38"/>
                    <a:gd name="T8" fmla="*/ 2 w 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8">
                      <a:moveTo>
                        <a:pt x="2" y="0"/>
                      </a:moveTo>
                      <a:lnTo>
                        <a:pt x="0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727"/>
                <p:cNvSpPr>
                  <a:spLocks noChangeAspect="1"/>
                </p:cNvSpPr>
                <p:nvPr/>
              </p:nvSpPr>
              <p:spPr bwMode="auto">
                <a:xfrm>
                  <a:off x="-6459375" y="4710647"/>
                  <a:ext cx="32171" cy="110944"/>
                </a:xfrm>
                <a:custGeom>
                  <a:avLst/>
                  <a:gdLst>
                    <a:gd name="T0" fmla="*/ 0 w 10"/>
                    <a:gd name="T1" fmla="*/ 36 h 37"/>
                    <a:gd name="T2" fmla="*/ 2 w 10"/>
                    <a:gd name="T3" fmla="*/ 29 h 37"/>
                    <a:gd name="T4" fmla="*/ 2 w 10"/>
                    <a:gd name="T5" fmla="*/ 0 h 37"/>
                    <a:gd name="T6" fmla="*/ 7 w 10"/>
                    <a:gd name="T7" fmla="*/ 0 h 37"/>
                    <a:gd name="T8" fmla="*/ 7 w 10"/>
                    <a:gd name="T9" fmla="*/ 33 h 37"/>
                    <a:gd name="T10" fmla="*/ 10 w 10"/>
                    <a:gd name="T11" fmla="*/ 37 h 37"/>
                    <a:gd name="T12" fmla="*/ 0 w 10"/>
                    <a:gd name="T13" fmla="*/ 3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7"/>
                    <a:gd name="T23" fmla="*/ 10 w 10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7">
                      <a:moveTo>
                        <a:pt x="0" y="36"/>
                      </a:moveTo>
                      <a:lnTo>
                        <a:pt x="2" y="29"/>
                      </a:ln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7" y="33"/>
                      </a:lnTo>
                      <a:lnTo>
                        <a:pt x="10" y="3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Line 728"/>
                <p:cNvSpPr>
                  <a:spLocks noChangeAspect="1" noChangeShapeType="1"/>
                </p:cNvSpPr>
                <p:nvPr/>
              </p:nvSpPr>
              <p:spPr bwMode="auto">
                <a:xfrm>
                  <a:off x="-6446507" y="4647679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729"/>
                <p:cNvSpPr>
                  <a:spLocks noChangeAspect="1"/>
                </p:cNvSpPr>
                <p:nvPr/>
              </p:nvSpPr>
              <p:spPr bwMode="auto">
                <a:xfrm>
                  <a:off x="-7051322" y="4782611"/>
                  <a:ext cx="106164" cy="47976"/>
                </a:xfrm>
                <a:custGeom>
                  <a:avLst/>
                  <a:gdLst>
                    <a:gd name="T0" fmla="*/ 0 w 33"/>
                    <a:gd name="T1" fmla="*/ 16 h 16"/>
                    <a:gd name="T2" fmla="*/ 0 w 33"/>
                    <a:gd name="T3" fmla="*/ 1 h 16"/>
                    <a:gd name="T4" fmla="*/ 25 w 33"/>
                    <a:gd name="T5" fmla="*/ 0 h 16"/>
                    <a:gd name="T6" fmla="*/ 33 w 33"/>
                    <a:gd name="T7" fmla="*/ 8 h 16"/>
                    <a:gd name="T8" fmla="*/ 33 w 33"/>
                    <a:gd name="T9" fmla="*/ 13 h 16"/>
                    <a:gd name="T10" fmla="*/ 0 w 33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6"/>
                    <a:gd name="T20" fmla="*/ 33 w 33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6">
                      <a:moveTo>
                        <a:pt x="0" y="16"/>
                      </a:moveTo>
                      <a:lnTo>
                        <a:pt x="0" y="1"/>
                      </a:lnTo>
                      <a:lnTo>
                        <a:pt x="25" y="0"/>
                      </a:lnTo>
                      <a:lnTo>
                        <a:pt x="33" y="8"/>
                      </a:lnTo>
                      <a:lnTo>
                        <a:pt x="3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AutoShape 730"/>
                <p:cNvSpPr>
                  <a:spLocks noChangeAspect="1" noChangeArrowheads="1"/>
                </p:cNvSpPr>
                <p:nvPr/>
              </p:nvSpPr>
              <p:spPr bwMode="auto">
                <a:xfrm>
                  <a:off x="-7067407" y="4875564"/>
                  <a:ext cx="83645" cy="3598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Line 731"/>
                <p:cNvSpPr>
                  <a:spLocks noChangeAspect="1" noChangeShapeType="1"/>
                </p:cNvSpPr>
                <p:nvPr/>
              </p:nvSpPr>
              <p:spPr bwMode="auto">
                <a:xfrm>
                  <a:off x="-6896901" y="4830587"/>
                  <a:ext cx="0" cy="8695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7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716743" y="4830587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733"/>
                <p:cNvSpPr>
                  <a:spLocks noChangeAspect="1" noChangeShapeType="1"/>
                </p:cNvSpPr>
                <p:nvPr/>
              </p:nvSpPr>
              <p:spPr bwMode="auto">
                <a:xfrm>
                  <a:off x="-6597711" y="4827588"/>
                  <a:ext cx="0" cy="6896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7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494763" y="4827588"/>
                  <a:ext cx="0" cy="5697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735"/>
                <p:cNvSpPr>
                  <a:spLocks noChangeAspect="1" noChangeShapeType="1"/>
                </p:cNvSpPr>
                <p:nvPr/>
              </p:nvSpPr>
              <p:spPr bwMode="auto">
                <a:xfrm>
                  <a:off x="-6478678" y="4809597"/>
                  <a:ext cx="0" cy="7796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5903346" y="6826645"/>
                <a:ext cx="895549" cy="749048"/>
                <a:chOff x="-7566058" y="3134089"/>
                <a:chExt cx="1794202" cy="1455089"/>
              </a:xfrm>
            </p:grpSpPr>
            <p:sp>
              <p:nvSpPr>
                <p:cNvPr id="198" name="Овал 197"/>
                <p:cNvSpPr/>
                <p:nvPr/>
              </p:nvSpPr>
              <p:spPr>
                <a:xfrm>
                  <a:off x="-7293436" y="3276962"/>
                  <a:ext cx="1322228" cy="11797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-7141037" y="3381383"/>
                  <a:ext cx="1025891" cy="95182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-7003151" y="3507088"/>
                  <a:ext cx="747951" cy="72248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>
                  <a:off x="-6632322" y="3134089"/>
                  <a:ext cx="5657" cy="1455089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-7566058" y="3855720"/>
                  <a:ext cx="1794202" cy="10022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Овал 202"/>
                <p:cNvSpPr/>
                <p:nvPr/>
              </p:nvSpPr>
              <p:spPr>
                <a:xfrm>
                  <a:off x="-6716311" y="3791730"/>
                  <a:ext cx="172063" cy="1404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-6898098" y="3629353"/>
                  <a:ext cx="531551" cy="476225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98" name="TextBox 497"/>
            <p:cNvSpPr txBox="1"/>
            <p:nvPr/>
          </p:nvSpPr>
          <p:spPr>
            <a:xfrm>
              <a:off x="5897166" y="9533570"/>
              <a:ext cx="5740296" cy="1490809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indent="361950" algn="ctr"/>
              <a:r>
                <a:rPr lang="ru-RU" sz="3200" u="sng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Принимаем без подготовки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Обучаем на наших полигонах.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Экипировка за наш счёт.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-8854" y="4182945"/>
              <a:ext cx="4946462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ВЫПЛАТА </a:t>
              </a:r>
            </a:p>
            <a:p>
              <a:pPr lvl="0" algn="ctr"/>
              <a:r>
                <a:rPr lang="ru-RU" sz="32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805 тысяч рублей 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при заключении контракта,</a:t>
              </a:r>
            </a:p>
            <a:p>
              <a:pPr lvl="0" algn="ctr"/>
              <a:endParaRPr lang="ru-RU" sz="1400" dirty="0">
                <a:solidFill>
                  <a:prstClr val="black"/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далее от </a:t>
              </a:r>
              <a:r>
                <a:rPr lang="ru-RU" sz="2800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210 000 </a:t>
              </a:r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рублей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ЕЖЕМЕСЯЧНО</a:t>
              </a:r>
            </a:p>
          </p:txBody>
        </p:sp>
        <p:cxnSp>
          <p:nvCxnSpPr>
            <p:cNvPr id="502" name="Прямая соединительная линия 501"/>
            <p:cNvCxnSpPr/>
            <p:nvPr/>
          </p:nvCxnSpPr>
          <p:spPr>
            <a:xfrm>
              <a:off x="23615" y="6674920"/>
              <a:ext cx="4430831" cy="1075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119094" y="6705255"/>
              <a:ext cx="6070913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3200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ПРЕМИИ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за выполнение боевых задач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 и уничтоженную технику противника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355018" y="7413770"/>
              <a:ext cx="4428391" cy="1811216"/>
              <a:chOff x="7154665" y="7499152"/>
              <a:chExt cx="4428391" cy="181121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154665" y="7499152"/>
                <a:ext cx="4428391" cy="1811216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4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ТРЕБОВАНИЯ</a:t>
                </a:r>
                <a:r>
                  <a:rPr lang="ru-RU" sz="20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: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возраст 18-30 лет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хорошая физическая подготовка</a:t>
                </a:r>
              </a:p>
              <a:p>
                <a:endParaRPr lang="ru-RU" sz="1200" b="1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НАЛИЧИЕ СРОЧНОЙ СЛУЖБЫ </a:t>
                </a:r>
              </a:p>
              <a:p>
                <a:pPr algn="ctr"/>
                <a:r>
                  <a:rPr lang="ru-RU" sz="2800" b="1" u="sng" dirty="0">
                    <a:latin typeface="Arial Black" panose="020B0A04020102020204" pitchFamily="34" charset="0"/>
                  </a:rPr>
                  <a:t>НЕ ОБЯЗАТЕЛЬНО</a:t>
                </a:r>
              </a:p>
            </p:txBody>
          </p:sp>
          <p:cxnSp>
            <p:nvCxnSpPr>
              <p:cNvPr id="404" name="Прямая соединительная линия 403"/>
              <p:cNvCxnSpPr/>
              <p:nvPr/>
            </p:nvCxnSpPr>
            <p:spPr>
              <a:xfrm flipV="1">
                <a:off x="7876668" y="8725021"/>
                <a:ext cx="3562350" cy="1069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37607" y="174331"/>
              <a:ext cx="4720731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400" b="1" u="sng" dirty="0">
                  <a:solidFill>
                    <a:schemeClr val="accent2">
                      <a:lumMod val="75000"/>
                    </a:schemeClr>
                  </a:solidFill>
                  <a:latin typeface="a_RubricaCn" panose="020B0706030502050204" pitchFamily="34" charset="-52"/>
                </a:rPr>
                <a:t>Военная служба по контракту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7426" y="7937435"/>
              <a:ext cx="6853512" cy="2623240"/>
              <a:chOff x="136476" y="7632635"/>
              <a:chExt cx="6853512" cy="2623240"/>
            </a:xfrm>
          </p:grpSpPr>
          <p:sp>
            <p:nvSpPr>
              <p:cNvPr id="946" name="Овал 945"/>
              <p:cNvSpPr/>
              <p:nvPr/>
            </p:nvSpPr>
            <p:spPr>
              <a:xfrm rot="18860081">
                <a:off x="3231350" y="8006194"/>
                <a:ext cx="2491926" cy="174480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4" name="Овал 943"/>
              <p:cNvSpPr/>
              <p:nvPr/>
            </p:nvSpPr>
            <p:spPr>
              <a:xfrm rot="20813059">
                <a:off x="136476" y="9168974"/>
                <a:ext cx="2311232" cy="108690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40376" y="7958968"/>
                <a:ext cx="1339567" cy="11776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9" name="Group 3492"/>
              <p:cNvGrpSpPr>
                <a:grpSpLocks noChangeAspect="1"/>
              </p:cNvGrpSpPr>
              <p:nvPr/>
            </p:nvGrpSpPr>
            <p:grpSpPr bwMode="auto">
              <a:xfrm rot="1296708">
                <a:off x="358115" y="8111919"/>
                <a:ext cx="1098096" cy="702128"/>
                <a:chOff x="0" y="0"/>
                <a:chExt cx="1828" cy="1182"/>
              </a:xfrm>
            </p:grpSpPr>
            <p:grpSp>
              <p:nvGrpSpPr>
                <p:cNvPr id="510" name="Group 3490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1828" cy="1182"/>
                  <a:chOff x="0" y="0"/>
                  <a:chExt cx="1828" cy="1182"/>
                </a:xfrm>
              </p:grpSpPr>
              <p:sp>
                <p:nvSpPr>
                  <p:cNvPr id="512" name="Freeform 3470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1828" cy="1182"/>
                  </a:xfrm>
                  <a:custGeom>
                    <a:avLst/>
                    <a:gdLst>
                      <a:gd name="T0" fmla="*/ 108 w 1828"/>
                      <a:gd name="T1" fmla="*/ 455 h 1182"/>
                      <a:gd name="T2" fmla="*/ 406 w 1828"/>
                      <a:gd name="T3" fmla="*/ 627 h 1182"/>
                      <a:gd name="T4" fmla="*/ 316 w 1828"/>
                      <a:gd name="T5" fmla="*/ 654 h 1182"/>
                      <a:gd name="T6" fmla="*/ 200 w 1828"/>
                      <a:gd name="T7" fmla="*/ 708 h 1182"/>
                      <a:gd name="T8" fmla="*/ 62 w 1828"/>
                      <a:gd name="T9" fmla="*/ 835 h 1182"/>
                      <a:gd name="T10" fmla="*/ 118 w 1828"/>
                      <a:gd name="T11" fmla="*/ 861 h 1182"/>
                      <a:gd name="T12" fmla="*/ 440 w 1828"/>
                      <a:gd name="T13" fmla="*/ 712 h 1182"/>
                      <a:gd name="T14" fmla="*/ 348 w 1828"/>
                      <a:gd name="T15" fmla="*/ 763 h 1182"/>
                      <a:gd name="T16" fmla="*/ 56 w 1828"/>
                      <a:gd name="T17" fmla="*/ 1041 h 1182"/>
                      <a:gd name="T18" fmla="*/ 0 w 1828"/>
                      <a:gd name="T19" fmla="*/ 1143 h 1182"/>
                      <a:gd name="T20" fmla="*/ 70 w 1828"/>
                      <a:gd name="T21" fmla="*/ 1182 h 1182"/>
                      <a:gd name="T22" fmla="*/ 800 w 1828"/>
                      <a:gd name="T23" fmla="*/ 824 h 1182"/>
                      <a:gd name="T24" fmla="*/ 1040 w 1828"/>
                      <a:gd name="T25" fmla="*/ 871 h 1182"/>
                      <a:gd name="T26" fmla="*/ 1136 w 1828"/>
                      <a:gd name="T27" fmla="*/ 901 h 1182"/>
                      <a:gd name="T28" fmla="*/ 1290 w 1828"/>
                      <a:gd name="T29" fmla="*/ 814 h 1182"/>
                      <a:gd name="T30" fmla="*/ 1246 w 1828"/>
                      <a:gd name="T31" fmla="*/ 799 h 1182"/>
                      <a:gd name="T32" fmla="*/ 1258 w 1828"/>
                      <a:gd name="T33" fmla="*/ 786 h 1182"/>
                      <a:gd name="T34" fmla="*/ 1442 w 1828"/>
                      <a:gd name="T35" fmla="*/ 829 h 1182"/>
                      <a:gd name="T36" fmla="*/ 1594 w 1828"/>
                      <a:gd name="T37" fmla="*/ 854 h 1182"/>
                      <a:gd name="T38" fmla="*/ 1738 w 1828"/>
                      <a:gd name="T39" fmla="*/ 859 h 1182"/>
                      <a:gd name="T40" fmla="*/ 1808 w 1828"/>
                      <a:gd name="T41" fmla="*/ 839 h 1182"/>
                      <a:gd name="T42" fmla="*/ 1828 w 1828"/>
                      <a:gd name="T43" fmla="*/ 822 h 1182"/>
                      <a:gd name="T44" fmla="*/ 1818 w 1828"/>
                      <a:gd name="T45" fmla="*/ 795 h 1182"/>
                      <a:gd name="T46" fmla="*/ 1798 w 1828"/>
                      <a:gd name="T47" fmla="*/ 754 h 1182"/>
                      <a:gd name="T48" fmla="*/ 1754 w 1828"/>
                      <a:gd name="T49" fmla="*/ 725 h 1182"/>
                      <a:gd name="T50" fmla="*/ 1642 w 1828"/>
                      <a:gd name="T51" fmla="*/ 657 h 1182"/>
                      <a:gd name="T52" fmla="*/ 1532 w 1828"/>
                      <a:gd name="T53" fmla="*/ 618 h 1182"/>
                      <a:gd name="T54" fmla="*/ 1466 w 1828"/>
                      <a:gd name="T55" fmla="*/ 580 h 1182"/>
                      <a:gd name="T56" fmla="*/ 1452 w 1828"/>
                      <a:gd name="T57" fmla="*/ 576 h 1182"/>
                      <a:gd name="T58" fmla="*/ 1482 w 1828"/>
                      <a:gd name="T59" fmla="*/ 495 h 1182"/>
                      <a:gd name="T60" fmla="*/ 1388 w 1828"/>
                      <a:gd name="T61" fmla="*/ 470 h 1182"/>
                      <a:gd name="T62" fmla="*/ 1282 w 1828"/>
                      <a:gd name="T63" fmla="*/ 431 h 1182"/>
                      <a:gd name="T64" fmla="*/ 1448 w 1828"/>
                      <a:gd name="T65" fmla="*/ 66 h 1182"/>
                      <a:gd name="T66" fmla="*/ 1362 w 1828"/>
                      <a:gd name="T67" fmla="*/ 49 h 1182"/>
                      <a:gd name="T68" fmla="*/ 1244 w 1828"/>
                      <a:gd name="T69" fmla="*/ 98 h 1182"/>
                      <a:gd name="T70" fmla="*/ 1098 w 1828"/>
                      <a:gd name="T71" fmla="*/ 187 h 1182"/>
                      <a:gd name="T72" fmla="*/ 872 w 1828"/>
                      <a:gd name="T73" fmla="*/ 348 h 1182"/>
                      <a:gd name="T74" fmla="*/ 948 w 1828"/>
                      <a:gd name="T75" fmla="*/ 202 h 1182"/>
                      <a:gd name="T76" fmla="*/ 880 w 1828"/>
                      <a:gd name="T77" fmla="*/ 196 h 1182"/>
                      <a:gd name="T78" fmla="*/ 842 w 1828"/>
                      <a:gd name="T79" fmla="*/ 229 h 1182"/>
                      <a:gd name="T80" fmla="*/ 772 w 1828"/>
                      <a:gd name="T81" fmla="*/ 0 h 1182"/>
                      <a:gd name="T82" fmla="*/ 700 w 1828"/>
                      <a:gd name="T83" fmla="*/ 2 h 1182"/>
                      <a:gd name="T84" fmla="*/ 676 w 1828"/>
                      <a:gd name="T85" fmla="*/ 399 h 1182"/>
                      <a:gd name="T86" fmla="*/ 652 w 1828"/>
                      <a:gd name="T87" fmla="*/ 423 h 1182"/>
                      <a:gd name="T88" fmla="*/ 628 w 1828"/>
                      <a:gd name="T89" fmla="*/ 444 h 1182"/>
                      <a:gd name="T90" fmla="*/ 612 w 1828"/>
                      <a:gd name="T91" fmla="*/ 468 h 1182"/>
                      <a:gd name="T92" fmla="*/ 598 w 1828"/>
                      <a:gd name="T93" fmla="*/ 489 h 1182"/>
                      <a:gd name="T94" fmla="*/ 582 w 1828"/>
                      <a:gd name="T95" fmla="*/ 501 h 1182"/>
                      <a:gd name="T96" fmla="*/ 554 w 1828"/>
                      <a:gd name="T97" fmla="*/ 510 h 1182"/>
                      <a:gd name="T98" fmla="*/ 522 w 1828"/>
                      <a:gd name="T99" fmla="*/ 525 h 1182"/>
                      <a:gd name="T100" fmla="*/ 494 w 1828"/>
                      <a:gd name="T101" fmla="*/ 546 h 1182"/>
                      <a:gd name="T102" fmla="*/ 472 w 1828"/>
                      <a:gd name="T103" fmla="*/ 589 h 1182"/>
                      <a:gd name="T104" fmla="*/ 452 w 1828"/>
                      <a:gd name="T105" fmla="*/ 604 h 1182"/>
                      <a:gd name="T106" fmla="*/ 162 w 1828"/>
                      <a:gd name="T107" fmla="*/ 465 h 1182"/>
                      <a:gd name="T108" fmla="*/ 108 w 1828"/>
                      <a:gd name="T109" fmla="*/ 455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28" h="1182">
                        <a:moveTo>
                          <a:pt x="108" y="455"/>
                        </a:moveTo>
                        <a:lnTo>
                          <a:pt x="406" y="627"/>
                        </a:lnTo>
                        <a:lnTo>
                          <a:pt x="316" y="654"/>
                        </a:lnTo>
                        <a:lnTo>
                          <a:pt x="200" y="708"/>
                        </a:lnTo>
                        <a:lnTo>
                          <a:pt x="62" y="835"/>
                        </a:lnTo>
                        <a:lnTo>
                          <a:pt x="118" y="861"/>
                        </a:lnTo>
                        <a:lnTo>
                          <a:pt x="440" y="712"/>
                        </a:lnTo>
                        <a:lnTo>
                          <a:pt x="348" y="763"/>
                        </a:lnTo>
                        <a:lnTo>
                          <a:pt x="56" y="1041"/>
                        </a:lnTo>
                        <a:lnTo>
                          <a:pt x="0" y="1143"/>
                        </a:lnTo>
                        <a:lnTo>
                          <a:pt x="70" y="1182"/>
                        </a:lnTo>
                        <a:lnTo>
                          <a:pt x="800" y="824"/>
                        </a:lnTo>
                        <a:lnTo>
                          <a:pt x="1040" y="871"/>
                        </a:lnTo>
                        <a:lnTo>
                          <a:pt x="1136" y="901"/>
                        </a:lnTo>
                        <a:lnTo>
                          <a:pt x="1290" y="814"/>
                        </a:lnTo>
                        <a:lnTo>
                          <a:pt x="1246" y="799"/>
                        </a:lnTo>
                        <a:lnTo>
                          <a:pt x="1258" y="786"/>
                        </a:lnTo>
                        <a:lnTo>
                          <a:pt x="1442" y="829"/>
                        </a:lnTo>
                        <a:lnTo>
                          <a:pt x="1594" y="854"/>
                        </a:lnTo>
                        <a:lnTo>
                          <a:pt x="1738" y="859"/>
                        </a:lnTo>
                        <a:lnTo>
                          <a:pt x="1808" y="839"/>
                        </a:lnTo>
                        <a:lnTo>
                          <a:pt x="1828" y="822"/>
                        </a:lnTo>
                        <a:lnTo>
                          <a:pt x="1818" y="795"/>
                        </a:lnTo>
                        <a:lnTo>
                          <a:pt x="1798" y="754"/>
                        </a:lnTo>
                        <a:lnTo>
                          <a:pt x="1754" y="725"/>
                        </a:lnTo>
                        <a:lnTo>
                          <a:pt x="1642" y="657"/>
                        </a:lnTo>
                        <a:lnTo>
                          <a:pt x="1532" y="618"/>
                        </a:lnTo>
                        <a:lnTo>
                          <a:pt x="1466" y="580"/>
                        </a:lnTo>
                        <a:lnTo>
                          <a:pt x="1452" y="576"/>
                        </a:lnTo>
                        <a:lnTo>
                          <a:pt x="1482" y="495"/>
                        </a:lnTo>
                        <a:lnTo>
                          <a:pt x="1388" y="470"/>
                        </a:lnTo>
                        <a:lnTo>
                          <a:pt x="1282" y="431"/>
                        </a:lnTo>
                        <a:lnTo>
                          <a:pt x="1448" y="66"/>
                        </a:lnTo>
                        <a:lnTo>
                          <a:pt x="1362" y="49"/>
                        </a:lnTo>
                        <a:lnTo>
                          <a:pt x="1244" y="98"/>
                        </a:lnTo>
                        <a:lnTo>
                          <a:pt x="1098" y="187"/>
                        </a:lnTo>
                        <a:lnTo>
                          <a:pt x="872" y="348"/>
                        </a:lnTo>
                        <a:lnTo>
                          <a:pt x="948" y="202"/>
                        </a:lnTo>
                        <a:lnTo>
                          <a:pt x="880" y="196"/>
                        </a:lnTo>
                        <a:lnTo>
                          <a:pt x="842" y="229"/>
                        </a:lnTo>
                        <a:lnTo>
                          <a:pt x="772" y="0"/>
                        </a:lnTo>
                        <a:lnTo>
                          <a:pt x="700" y="2"/>
                        </a:lnTo>
                        <a:lnTo>
                          <a:pt x="676" y="399"/>
                        </a:lnTo>
                        <a:lnTo>
                          <a:pt x="652" y="423"/>
                        </a:lnTo>
                        <a:lnTo>
                          <a:pt x="628" y="444"/>
                        </a:lnTo>
                        <a:lnTo>
                          <a:pt x="612" y="468"/>
                        </a:lnTo>
                        <a:lnTo>
                          <a:pt x="598" y="489"/>
                        </a:lnTo>
                        <a:lnTo>
                          <a:pt x="582" y="501"/>
                        </a:lnTo>
                        <a:lnTo>
                          <a:pt x="554" y="510"/>
                        </a:lnTo>
                        <a:lnTo>
                          <a:pt x="522" y="525"/>
                        </a:lnTo>
                        <a:lnTo>
                          <a:pt x="494" y="546"/>
                        </a:lnTo>
                        <a:lnTo>
                          <a:pt x="472" y="589"/>
                        </a:lnTo>
                        <a:lnTo>
                          <a:pt x="452" y="604"/>
                        </a:lnTo>
                        <a:lnTo>
                          <a:pt x="162" y="465"/>
                        </a:lnTo>
                        <a:lnTo>
                          <a:pt x="108" y="455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99CCFF" mc:Ignorable="a14" a14:legacySpreadsheetColorIndex="44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Line 34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" y="467"/>
                    <a:ext cx="408" cy="20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4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2" y="229"/>
                    <a:ext cx="32" cy="115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Freeform 3473"/>
                  <p:cNvSpPr>
                    <a:spLocks noChangeAspect="1"/>
                  </p:cNvSpPr>
                  <p:nvPr/>
                </p:nvSpPr>
                <p:spPr bwMode="auto">
                  <a:xfrm>
                    <a:off x="414" y="627"/>
                    <a:ext cx="132" cy="32"/>
                  </a:xfrm>
                  <a:custGeom>
                    <a:avLst/>
                    <a:gdLst>
                      <a:gd name="T0" fmla="*/ 0 w 132"/>
                      <a:gd name="T1" fmla="*/ 0 h 32"/>
                      <a:gd name="T2" fmla="*/ 38 w 132"/>
                      <a:gd name="T3" fmla="*/ 13 h 32"/>
                      <a:gd name="T4" fmla="*/ 86 w 132"/>
                      <a:gd name="T5" fmla="*/ 25 h 32"/>
                      <a:gd name="T6" fmla="*/ 112 w 132"/>
                      <a:gd name="T7" fmla="*/ 32 h 32"/>
                      <a:gd name="T8" fmla="*/ 132 w 132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2" h="32">
                        <a:moveTo>
                          <a:pt x="0" y="0"/>
                        </a:moveTo>
                        <a:lnTo>
                          <a:pt x="38" y="13"/>
                        </a:lnTo>
                        <a:lnTo>
                          <a:pt x="86" y="25"/>
                        </a:lnTo>
                        <a:lnTo>
                          <a:pt x="112" y="32"/>
                        </a:lnTo>
                        <a:lnTo>
                          <a:pt x="132" y="3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3474"/>
                  <p:cNvSpPr>
                    <a:spLocks noChangeAspect="1"/>
                  </p:cNvSpPr>
                  <p:nvPr/>
                </p:nvSpPr>
                <p:spPr bwMode="auto">
                  <a:xfrm>
                    <a:off x="410" y="610"/>
                    <a:ext cx="162" cy="68"/>
                  </a:xfrm>
                  <a:custGeom>
                    <a:avLst/>
                    <a:gdLst>
                      <a:gd name="T0" fmla="*/ 0 w 162"/>
                      <a:gd name="T1" fmla="*/ 17 h 68"/>
                      <a:gd name="T2" fmla="*/ 22 w 162"/>
                      <a:gd name="T3" fmla="*/ 47 h 68"/>
                      <a:gd name="T4" fmla="*/ 56 w 162"/>
                      <a:gd name="T5" fmla="*/ 66 h 68"/>
                      <a:gd name="T6" fmla="*/ 96 w 162"/>
                      <a:gd name="T7" fmla="*/ 68 h 68"/>
                      <a:gd name="T8" fmla="*/ 144 w 162"/>
                      <a:gd name="T9" fmla="*/ 64 h 68"/>
                      <a:gd name="T10" fmla="*/ 162 w 162"/>
                      <a:gd name="T11" fmla="*/ 53 h 68"/>
                      <a:gd name="T12" fmla="*/ 138 w 162"/>
                      <a:gd name="T13" fmla="*/ 36 h 68"/>
                      <a:gd name="T14" fmla="*/ 104 w 162"/>
                      <a:gd name="T15" fmla="*/ 23 h 68"/>
                      <a:gd name="T16" fmla="*/ 72 w 162"/>
                      <a:gd name="T17" fmla="*/ 8 h 68"/>
                      <a:gd name="T18" fmla="*/ 60 w 162"/>
                      <a:gd name="T1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2" h="68">
                        <a:moveTo>
                          <a:pt x="0" y="17"/>
                        </a:moveTo>
                        <a:lnTo>
                          <a:pt x="22" y="47"/>
                        </a:lnTo>
                        <a:lnTo>
                          <a:pt x="56" y="66"/>
                        </a:lnTo>
                        <a:lnTo>
                          <a:pt x="96" y="68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38" y="36"/>
                        </a:lnTo>
                        <a:lnTo>
                          <a:pt x="104" y="2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3475"/>
                  <p:cNvSpPr>
                    <a:spLocks noChangeAspect="1"/>
                  </p:cNvSpPr>
                  <p:nvPr/>
                </p:nvSpPr>
                <p:spPr bwMode="auto">
                  <a:xfrm>
                    <a:off x="478" y="591"/>
                    <a:ext cx="452" cy="142"/>
                  </a:xfrm>
                  <a:custGeom>
                    <a:avLst/>
                    <a:gdLst>
                      <a:gd name="T0" fmla="*/ 0 w 452"/>
                      <a:gd name="T1" fmla="*/ 0 h 142"/>
                      <a:gd name="T2" fmla="*/ 70 w 452"/>
                      <a:gd name="T3" fmla="*/ 30 h 142"/>
                      <a:gd name="T4" fmla="*/ 148 w 452"/>
                      <a:gd name="T5" fmla="*/ 63 h 142"/>
                      <a:gd name="T6" fmla="*/ 202 w 452"/>
                      <a:gd name="T7" fmla="*/ 66 h 142"/>
                      <a:gd name="T8" fmla="*/ 266 w 452"/>
                      <a:gd name="T9" fmla="*/ 80 h 142"/>
                      <a:gd name="T10" fmla="*/ 370 w 452"/>
                      <a:gd name="T11" fmla="*/ 104 h 142"/>
                      <a:gd name="T12" fmla="*/ 428 w 452"/>
                      <a:gd name="T13" fmla="*/ 134 h 142"/>
                      <a:gd name="T14" fmla="*/ 452 w 452"/>
                      <a:gd name="T1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2" h="142">
                        <a:moveTo>
                          <a:pt x="0" y="0"/>
                        </a:moveTo>
                        <a:lnTo>
                          <a:pt x="70" y="30"/>
                        </a:lnTo>
                        <a:lnTo>
                          <a:pt x="148" y="63"/>
                        </a:lnTo>
                        <a:lnTo>
                          <a:pt x="202" y="66"/>
                        </a:lnTo>
                        <a:lnTo>
                          <a:pt x="266" y="80"/>
                        </a:lnTo>
                        <a:lnTo>
                          <a:pt x="370" y="104"/>
                        </a:lnTo>
                        <a:lnTo>
                          <a:pt x="428" y="134"/>
                        </a:lnTo>
                        <a:lnTo>
                          <a:pt x="452" y="14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Freeform 3476"/>
                  <p:cNvSpPr>
                    <a:spLocks noChangeAspect="1"/>
                  </p:cNvSpPr>
                  <p:nvPr/>
                </p:nvSpPr>
                <p:spPr bwMode="auto">
                  <a:xfrm>
                    <a:off x="1160" y="516"/>
                    <a:ext cx="334" cy="153"/>
                  </a:xfrm>
                  <a:custGeom>
                    <a:avLst/>
                    <a:gdLst>
                      <a:gd name="T0" fmla="*/ 26 w 334"/>
                      <a:gd name="T1" fmla="*/ 2 h 153"/>
                      <a:gd name="T2" fmla="*/ 0 w 334"/>
                      <a:gd name="T3" fmla="*/ 13 h 153"/>
                      <a:gd name="T4" fmla="*/ 6 w 334"/>
                      <a:gd name="T5" fmla="*/ 79 h 153"/>
                      <a:gd name="T6" fmla="*/ 26 w 334"/>
                      <a:gd name="T7" fmla="*/ 100 h 153"/>
                      <a:gd name="T8" fmla="*/ 136 w 334"/>
                      <a:gd name="T9" fmla="*/ 145 h 153"/>
                      <a:gd name="T10" fmla="*/ 186 w 334"/>
                      <a:gd name="T11" fmla="*/ 153 h 153"/>
                      <a:gd name="T12" fmla="*/ 286 w 334"/>
                      <a:gd name="T13" fmla="*/ 149 h 153"/>
                      <a:gd name="T14" fmla="*/ 324 w 334"/>
                      <a:gd name="T15" fmla="*/ 136 h 153"/>
                      <a:gd name="T16" fmla="*/ 322 w 334"/>
                      <a:gd name="T17" fmla="*/ 119 h 153"/>
                      <a:gd name="T18" fmla="*/ 334 w 334"/>
                      <a:gd name="T19" fmla="*/ 102 h 153"/>
                      <a:gd name="T20" fmla="*/ 300 w 334"/>
                      <a:gd name="T21" fmla="*/ 71 h 153"/>
                      <a:gd name="T22" fmla="*/ 258 w 334"/>
                      <a:gd name="T23" fmla="*/ 41 h 153"/>
                      <a:gd name="T24" fmla="*/ 200 w 334"/>
                      <a:gd name="T25" fmla="*/ 13 h 153"/>
                      <a:gd name="T26" fmla="*/ 144 w 334"/>
                      <a:gd name="T27" fmla="*/ 0 h 153"/>
                      <a:gd name="T28" fmla="*/ 26 w 334"/>
                      <a:gd name="T29" fmla="*/ 2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4" h="153">
                        <a:moveTo>
                          <a:pt x="26" y="2"/>
                        </a:moveTo>
                        <a:lnTo>
                          <a:pt x="0" y="13"/>
                        </a:lnTo>
                        <a:lnTo>
                          <a:pt x="6" y="79"/>
                        </a:lnTo>
                        <a:lnTo>
                          <a:pt x="26" y="100"/>
                        </a:lnTo>
                        <a:lnTo>
                          <a:pt x="136" y="145"/>
                        </a:lnTo>
                        <a:lnTo>
                          <a:pt x="186" y="153"/>
                        </a:lnTo>
                        <a:lnTo>
                          <a:pt x="286" y="149"/>
                        </a:lnTo>
                        <a:lnTo>
                          <a:pt x="324" y="136"/>
                        </a:lnTo>
                        <a:lnTo>
                          <a:pt x="322" y="119"/>
                        </a:lnTo>
                        <a:lnTo>
                          <a:pt x="334" y="102"/>
                        </a:lnTo>
                        <a:lnTo>
                          <a:pt x="300" y="71"/>
                        </a:lnTo>
                        <a:lnTo>
                          <a:pt x="258" y="41"/>
                        </a:lnTo>
                        <a:lnTo>
                          <a:pt x="200" y="13"/>
                        </a:lnTo>
                        <a:lnTo>
                          <a:pt x="144" y="0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CCFFFF" mc:Ignorable="a14" a14:legacySpreadsheetColorIndex="41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Freeform 3477"/>
                  <p:cNvSpPr>
                    <a:spLocks noChangeAspect="1"/>
                  </p:cNvSpPr>
                  <p:nvPr/>
                </p:nvSpPr>
                <p:spPr bwMode="auto">
                  <a:xfrm>
                    <a:off x="580" y="476"/>
                    <a:ext cx="874" cy="98"/>
                  </a:xfrm>
                  <a:custGeom>
                    <a:avLst/>
                    <a:gdLst>
                      <a:gd name="T0" fmla="*/ 874 w 874"/>
                      <a:gd name="T1" fmla="*/ 98 h 98"/>
                      <a:gd name="T2" fmla="*/ 856 w 874"/>
                      <a:gd name="T3" fmla="*/ 89 h 98"/>
                      <a:gd name="T4" fmla="*/ 798 w 874"/>
                      <a:gd name="T5" fmla="*/ 55 h 98"/>
                      <a:gd name="T6" fmla="*/ 738 w 874"/>
                      <a:gd name="T7" fmla="*/ 32 h 98"/>
                      <a:gd name="T8" fmla="*/ 642 w 874"/>
                      <a:gd name="T9" fmla="*/ 25 h 98"/>
                      <a:gd name="T10" fmla="*/ 584 w 874"/>
                      <a:gd name="T11" fmla="*/ 36 h 98"/>
                      <a:gd name="T12" fmla="*/ 512 w 874"/>
                      <a:gd name="T13" fmla="*/ 45 h 98"/>
                      <a:gd name="T14" fmla="*/ 432 w 874"/>
                      <a:gd name="T15" fmla="*/ 45 h 98"/>
                      <a:gd name="T16" fmla="*/ 376 w 874"/>
                      <a:gd name="T17" fmla="*/ 45 h 98"/>
                      <a:gd name="T18" fmla="*/ 300 w 874"/>
                      <a:gd name="T19" fmla="*/ 28 h 98"/>
                      <a:gd name="T20" fmla="*/ 244 w 874"/>
                      <a:gd name="T21" fmla="*/ 21 h 98"/>
                      <a:gd name="T22" fmla="*/ 208 w 874"/>
                      <a:gd name="T23" fmla="*/ 21 h 98"/>
                      <a:gd name="T24" fmla="*/ 172 w 874"/>
                      <a:gd name="T25" fmla="*/ 19 h 98"/>
                      <a:gd name="T26" fmla="*/ 112 w 874"/>
                      <a:gd name="T27" fmla="*/ 8 h 98"/>
                      <a:gd name="T28" fmla="*/ 78 w 874"/>
                      <a:gd name="T29" fmla="*/ 4 h 98"/>
                      <a:gd name="T30" fmla="*/ 32 w 874"/>
                      <a:gd name="T31" fmla="*/ 0 h 98"/>
                      <a:gd name="T32" fmla="*/ 0 w 874"/>
                      <a:gd name="T33" fmla="*/ 25 h 98"/>
                      <a:gd name="T34" fmla="*/ 90 w 874"/>
                      <a:gd name="T35" fmla="*/ 43 h 98"/>
                      <a:gd name="T36" fmla="*/ 156 w 874"/>
                      <a:gd name="T37" fmla="*/ 57 h 98"/>
                      <a:gd name="T38" fmla="*/ 210 w 874"/>
                      <a:gd name="T39" fmla="*/ 62 h 98"/>
                      <a:gd name="T40" fmla="*/ 278 w 874"/>
                      <a:gd name="T41" fmla="*/ 77 h 98"/>
                      <a:gd name="T42" fmla="*/ 332 w 874"/>
                      <a:gd name="T43" fmla="*/ 76 h 98"/>
                      <a:gd name="T44" fmla="*/ 380 w 874"/>
                      <a:gd name="T45" fmla="*/ 83 h 98"/>
                      <a:gd name="T46" fmla="*/ 414 w 874"/>
                      <a:gd name="T47" fmla="*/ 93 h 98"/>
                      <a:gd name="T48" fmla="*/ 432 w 874"/>
                      <a:gd name="T49" fmla="*/ 98 h 98"/>
                      <a:gd name="T50" fmla="*/ 490 w 874"/>
                      <a:gd name="T51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74" h="98">
                        <a:moveTo>
                          <a:pt x="874" y="98"/>
                        </a:moveTo>
                        <a:lnTo>
                          <a:pt x="856" y="89"/>
                        </a:lnTo>
                        <a:lnTo>
                          <a:pt x="798" y="55"/>
                        </a:lnTo>
                        <a:lnTo>
                          <a:pt x="738" y="32"/>
                        </a:lnTo>
                        <a:lnTo>
                          <a:pt x="642" y="25"/>
                        </a:lnTo>
                        <a:lnTo>
                          <a:pt x="584" y="36"/>
                        </a:lnTo>
                        <a:lnTo>
                          <a:pt x="512" y="45"/>
                        </a:lnTo>
                        <a:lnTo>
                          <a:pt x="432" y="45"/>
                        </a:lnTo>
                        <a:lnTo>
                          <a:pt x="376" y="45"/>
                        </a:lnTo>
                        <a:lnTo>
                          <a:pt x="300" y="28"/>
                        </a:lnTo>
                        <a:lnTo>
                          <a:pt x="244" y="21"/>
                        </a:lnTo>
                        <a:lnTo>
                          <a:pt x="208" y="21"/>
                        </a:lnTo>
                        <a:lnTo>
                          <a:pt x="172" y="19"/>
                        </a:lnTo>
                        <a:lnTo>
                          <a:pt x="112" y="8"/>
                        </a:lnTo>
                        <a:lnTo>
                          <a:pt x="78" y="4"/>
                        </a:lnTo>
                        <a:lnTo>
                          <a:pt x="32" y="0"/>
                        </a:lnTo>
                        <a:lnTo>
                          <a:pt x="0" y="25"/>
                        </a:lnTo>
                        <a:lnTo>
                          <a:pt x="90" y="43"/>
                        </a:lnTo>
                        <a:lnTo>
                          <a:pt x="156" y="57"/>
                        </a:lnTo>
                        <a:lnTo>
                          <a:pt x="210" y="62"/>
                        </a:lnTo>
                        <a:lnTo>
                          <a:pt x="278" y="77"/>
                        </a:lnTo>
                        <a:lnTo>
                          <a:pt x="332" y="76"/>
                        </a:lnTo>
                        <a:lnTo>
                          <a:pt x="380" y="83"/>
                        </a:lnTo>
                        <a:lnTo>
                          <a:pt x="414" y="93"/>
                        </a:lnTo>
                        <a:lnTo>
                          <a:pt x="432" y="98"/>
                        </a:lnTo>
                        <a:lnTo>
                          <a:pt x="490" y="9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Freeform 3478"/>
                  <p:cNvSpPr>
                    <a:spLocks noChangeAspect="1"/>
                  </p:cNvSpPr>
                  <p:nvPr/>
                </p:nvSpPr>
                <p:spPr bwMode="auto">
                  <a:xfrm>
                    <a:off x="1440" y="495"/>
                    <a:ext cx="42" cy="81"/>
                  </a:xfrm>
                  <a:custGeom>
                    <a:avLst/>
                    <a:gdLst>
                      <a:gd name="T0" fmla="*/ 42 w 42"/>
                      <a:gd name="T1" fmla="*/ 0 h 81"/>
                      <a:gd name="T2" fmla="*/ 0 w 42"/>
                      <a:gd name="T3" fmla="*/ 75 h 81"/>
                      <a:gd name="T4" fmla="*/ 16 w 42"/>
                      <a:gd name="T5" fmla="*/ 81 h 81"/>
                      <a:gd name="T6" fmla="*/ 42 w 42"/>
                      <a:gd name="T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" h="81">
                        <a:moveTo>
                          <a:pt x="42" y="0"/>
                        </a:moveTo>
                        <a:lnTo>
                          <a:pt x="0" y="75"/>
                        </a:lnTo>
                        <a:lnTo>
                          <a:pt x="16" y="8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Freeform 3479"/>
                  <p:cNvSpPr>
                    <a:spLocks noChangeAspect="1"/>
                  </p:cNvSpPr>
                  <p:nvPr/>
                </p:nvSpPr>
                <p:spPr bwMode="auto">
                  <a:xfrm>
                    <a:off x="1038" y="761"/>
                    <a:ext cx="224" cy="112"/>
                  </a:xfrm>
                  <a:custGeom>
                    <a:avLst/>
                    <a:gdLst>
                      <a:gd name="T0" fmla="*/ 0 w 224"/>
                      <a:gd name="T1" fmla="*/ 112 h 112"/>
                      <a:gd name="T2" fmla="*/ 172 w 224"/>
                      <a:gd name="T3" fmla="*/ 0 h 112"/>
                      <a:gd name="T4" fmla="*/ 224 w 224"/>
                      <a:gd name="T5" fmla="*/ 27 h 112"/>
                      <a:gd name="T6" fmla="*/ 170 w 224"/>
                      <a:gd name="T7" fmla="*/ 2 h 112"/>
                      <a:gd name="T8" fmla="*/ 158 w 224"/>
                      <a:gd name="T9" fmla="*/ 17 h 112"/>
                      <a:gd name="T10" fmla="*/ 212 w 224"/>
                      <a:gd name="T11" fmla="*/ 4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4" h="112">
                        <a:moveTo>
                          <a:pt x="0" y="112"/>
                        </a:moveTo>
                        <a:lnTo>
                          <a:pt x="172" y="0"/>
                        </a:lnTo>
                        <a:lnTo>
                          <a:pt x="224" y="27"/>
                        </a:lnTo>
                        <a:lnTo>
                          <a:pt x="170" y="2"/>
                        </a:lnTo>
                        <a:lnTo>
                          <a:pt x="158" y="17"/>
                        </a:lnTo>
                        <a:lnTo>
                          <a:pt x="212" y="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Freeform 3480"/>
                  <p:cNvSpPr>
                    <a:spLocks noChangeAspect="1"/>
                  </p:cNvSpPr>
                  <p:nvPr/>
                </p:nvSpPr>
                <p:spPr bwMode="auto">
                  <a:xfrm>
                    <a:off x="1076" y="795"/>
                    <a:ext cx="208" cy="91"/>
                  </a:xfrm>
                  <a:custGeom>
                    <a:avLst/>
                    <a:gdLst>
                      <a:gd name="T0" fmla="*/ 108 w 208"/>
                      <a:gd name="T1" fmla="*/ 0 h 91"/>
                      <a:gd name="T2" fmla="*/ 208 w 208"/>
                      <a:gd name="T3" fmla="*/ 25 h 91"/>
                      <a:gd name="T4" fmla="*/ 86 w 208"/>
                      <a:gd name="T5" fmla="*/ 91 h 91"/>
                      <a:gd name="T6" fmla="*/ 0 w 208"/>
                      <a:gd name="T7" fmla="*/ 57 h 91"/>
                      <a:gd name="T8" fmla="*/ 108 w 208"/>
                      <a:gd name="T9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91">
                        <a:moveTo>
                          <a:pt x="108" y="0"/>
                        </a:moveTo>
                        <a:lnTo>
                          <a:pt x="208" y="25"/>
                        </a:lnTo>
                        <a:lnTo>
                          <a:pt x="86" y="91"/>
                        </a:lnTo>
                        <a:lnTo>
                          <a:pt x="0" y="57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Freeform 3481"/>
                  <p:cNvSpPr>
                    <a:spLocks noChangeAspect="1"/>
                  </p:cNvSpPr>
                  <p:nvPr/>
                </p:nvSpPr>
                <p:spPr bwMode="auto">
                  <a:xfrm>
                    <a:off x="982" y="395"/>
                    <a:ext cx="306" cy="39"/>
                  </a:xfrm>
                  <a:custGeom>
                    <a:avLst/>
                    <a:gdLst>
                      <a:gd name="T0" fmla="*/ 306 w 306"/>
                      <a:gd name="T1" fmla="*/ 36 h 39"/>
                      <a:gd name="T2" fmla="*/ 276 w 306"/>
                      <a:gd name="T3" fmla="*/ 39 h 39"/>
                      <a:gd name="T4" fmla="*/ 200 w 306"/>
                      <a:gd name="T5" fmla="*/ 22 h 39"/>
                      <a:gd name="T6" fmla="*/ 152 w 306"/>
                      <a:gd name="T7" fmla="*/ 19 h 39"/>
                      <a:gd name="T8" fmla="*/ 72 w 306"/>
                      <a:gd name="T9" fmla="*/ 9 h 39"/>
                      <a:gd name="T10" fmla="*/ 0 w 306"/>
                      <a:gd name="T1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6" h="39">
                        <a:moveTo>
                          <a:pt x="306" y="36"/>
                        </a:moveTo>
                        <a:lnTo>
                          <a:pt x="276" y="39"/>
                        </a:lnTo>
                        <a:lnTo>
                          <a:pt x="200" y="22"/>
                        </a:lnTo>
                        <a:lnTo>
                          <a:pt x="152" y="19"/>
                        </a:lnTo>
                        <a:lnTo>
                          <a:pt x="72" y="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" name="Line 34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42" y="57"/>
                    <a:ext cx="166" cy="33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Freeform 3484"/>
                  <p:cNvSpPr>
                    <a:spLocks noChangeAspect="1"/>
                  </p:cNvSpPr>
                  <p:nvPr/>
                </p:nvSpPr>
                <p:spPr bwMode="auto">
                  <a:xfrm>
                    <a:off x="32" y="757"/>
                    <a:ext cx="800" cy="395"/>
                  </a:xfrm>
                  <a:custGeom>
                    <a:avLst/>
                    <a:gdLst>
                      <a:gd name="T0" fmla="*/ 0 w 800"/>
                      <a:gd name="T1" fmla="*/ 395 h 395"/>
                      <a:gd name="T2" fmla="*/ 688 w 800"/>
                      <a:gd name="T3" fmla="*/ 63 h 395"/>
                      <a:gd name="T4" fmla="*/ 686 w 800"/>
                      <a:gd name="T5" fmla="*/ 48 h 395"/>
                      <a:gd name="T6" fmla="*/ 700 w 800"/>
                      <a:gd name="T7" fmla="*/ 29 h 395"/>
                      <a:gd name="T8" fmla="*/ 738 w 800"/>
                      <a:gd name="T9" fmla="*/ 2 h 395"/>
                      <a:gd name="T10" fmla="*/ 766 w 800"/>
                      <a:gd name="T11" fmla="*/ 0 h 395"/>
                      <a:gd name="T12" fmla="*/ 786 w 800"/>
                      <a:gd name="T13" fmla="*/ 8 h 395"/>
                      <a:gd name="T14" fmla="*/ 796 w 800"/>
                      <a:gd name="T15" fmla="*/ 29 h 395"/>
                      <a:gd name="T16" fmla="*/ 800 w 800"/>
                      <a:gd name="T17" fmla="*/ 51 h 395"/>
                      <a:gd name="T18" fmla="*/ 774 w 800"/>
                      <a:gd name="T19" fmla="*/ 63 h 395"/>
                      <a:gd name="T20" fmla="*/ 718 w 800"/>
                      <a:gd name="T21" fmla="*/ 97 h 395"/>
                      <a:gd name="T22" fmla="*/ 690 w 800"/>
                      <a:gd name="T23" fmla="*/ 67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00" h="395">
                        <a:moveTo>
                          <a:pt x="0" y="395"/>
                        </a:moveTo>
                        <a:lnTo>
                          <a:pt x="688" y="63"/>
                        </a:lnTo>
                        <a:lnTo>
                          <a:pt x="686" y="48"/>
                        </a:lnTo>
                        <a:lnTo>
                          <a:pt x="700" y="29"/>
                        </a:lnTo>
                        <a:lnTo>
                          <a:pt x="738" y="2"/>
                        </a:lnTo>
                        <a:lnTo>
                          <a:pt x="766" y="0"/>
                        </a:lnTo>
                        <a:lnTo>
                          <a:pt x="786" y="8"/>
                        </a:lnTo>
                        <a:lnTo>
                          <a:pt x="796" y="29"/>
                        </a:lnTo>
                        <a:lnTo>
                          <a:pt x="800" y="51"/>
                        </a:lnTo>
                        <a:lnTo>
                          <a:pt x="774" y="63"/>
                        </a:lnTo>
                        <a:lnTo>
                          <a:pt x="718" y="97"/>
                        </a:lnTo>
                        <a:lnTo>
                          <a:pt x="690" y="6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Freeform 3485"/>
                  <p:cNvSpPr>
                    <a:spLocks noChangeAspect="1"/>
                  </p:cNvSpPr>
                  <p:nvPr/>
                </p:nvSpPr>
                <p:spPr bwMode="auto">
                  <a:xfrm>
                    <a:off x="1170" y="389"/>
                    <a:ext cx="122" cy="21"/>
                  </a:xfrm>
                  <a:custGeom>
                    <a:avLst/>
                    <a:gdLst>
                      <a:gd name="T0" fmla="*/ 122 w 122"/>
                      <a:gd name="T1" fmla="*/ 15 h 21"/>
                      <a:gd name="T2" fmla="*/ 82 w 122"/>
                      <a:gd name="T3" fmla="*/ 0 h 21"/>
                      <a:gd name="T4" fmla="*/ 20 w 122"/>
                      <a:gd name="T5" fmla="*/ 10 h 21"/>
                      <a:gd name="T6" fmla="*/ 0 w 12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2" h="21">
                        <a:moveTo>
                          <a:pt x="122" y="15"/>
                        </a:moveTo>
                        <a:lnTo>
                          <a:pt x="82" y="0"/>
                        </a:lnTo>
                        <a:lnTo>
                          <a:pt x="20" y="10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4" y="408"/>
                    <a:ext cx="224" cy="8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" y="652"/>
                    <a:ext cx="128" cy="53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Freeform 3489"/>
                  <p:cNvSpPr>
                    <a:spLocks noChangeAspect="1"/>
                  </p:cNvSpPr>
                  <p:nvPr/>
                </p:nvSpPr>
                <p:spPr bwMode="auto">
                  <a:xfrm>
                    <a:off x="924" y="733"/>
                    <a:ext cx="282" cy="30"/>
                  </a:xfrm>
                  <a:custGeom>
                    <a:avLst/>
                    <a:gdLst>
                      <a:gd name="T0" fmla="*/ 282 w 282"/>
                      <a:gd name="T1" fmla="*/ 30 h 30"/>
                      <a:gd name="T2" fmla="*/ 214 w 282"/>
                      <a:gd name="T3" fmla="*/ 17 h 30"/>
                      <a:gd name="T4" fmla="*/ 158 w 282"/>
                      <a:gd name="T5" fmla="*/ 9 h 30"/>
                      <a:gd name="T6" fmla="*/ 82 w 282"/>
                      <a:gd name="T7" fmla="*/ 2 h 30"/>
                      <a:gd name="T8" fmla="*/ 40 w 282"/>
                      <a:gd name="T9" fmla="*/ 0 h 30"/>
                      <a:gd name="T10" fmla="*/ 0 w 282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30">
                        <a:moveTo>
                          <a:pt x="282" y="30"/>
                        </a:moveTo>
                        <a:lnTo>
                          <a:pt x="214" y="17"/>
                        </a:lnTo>
                        <a:lnTo>
                          <a:pt x="158" y="9"/>
                        </a:lnTo>
                        <a:lnTo>
                          <a:pt x="82" y="2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1" name="Freeform 3491"/>
                <p:cNvSpPr>
                  <a:spLocks noChangeAspect="1"/>
                </p:cNvSpPr>
                <p:nvPr/>
              </p:nvSpPr>
              <p:spPr bwMode="auto">
                <a:xfrm>
                  <a:off x="476" y="714"/>
                  <a:ext cx="314" cy="43"/>
                </a:xfrm>
                <a:custGeom>
                  <a:avLst/>
                  <a:gdLst>
                    <a:gd name="T0" fmla="*/ 314 w 314"/>
                    <a:gd name="T1" fmla="*/ 43 h 43"/>
                    <a:gd name="T2" fmla="*/ 250 w 314"/>
                    <a:gd name="T3" fmla="*/ 34 h 43"/>
                    <a:gd name="T4" fmla="*/ 190 w 314"/>
                    <a:gd name="T5" fmla="*/ 23 h 43"/>
                    <a:gd name="T6" fmla="*/ 138 w 314"/>
                    <a:gd name="T7" fmla="*/ 25 h 43"/>
                    <a:gd name="T8" fmla="*/ 94 w 314"/>
                    <a:gd name="T9" fmla="*/ 13 h 43"/>
                    <a:gd name="T10" fmla="*/ 0 w 314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43">
                      <a:moveTo>
                        <a:pt x="314" y="43"/>
                      </a:moveTo>
                      <a:lnTo>
                        <a:pt x="250" y="34"/>
                      </a:lnTo>
                      <a:lnTo>
                        <a:pt x="190" y="23"/>
                      </a:lnTo>
                      <a:lnTo>
                        <a:pt x="138" y="25"/>
                      </a:lnTo>
                      <a:lnTo>
                        <a:pt x="9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" name="Group 5381"/>
              <p:cNvGrpSpPr>
                <a:grpSpLocks noChangeAspect="1"/>
              </p:cNvGrpSpPr>
              <p:nvPr/>
            </p:nvGrpSpPr>
            <p:grpSpPr bwMode="auto">
              <a:xfrm flipH="1">
                <a:off x="191320" y="9342941"/>
                <a:ext cx="1746002" cy="672517"/>
                <a:chOff x="0" y="0"/>
                <a:chExt cx="1439" cy="5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grpSp>
              <p:nvGrpSpPr>
                <p:cNvPr id="533" name="Group 5315"/>
                <p:cNvGrpSpPr>
                  <a:grpSpLocks noChangeAspect="1"/>
                </p:cNvGrpSpPr>
                <p:nvPr/>
              </p:nvGrpSpPr>
              <p:grpSpPr bwMode="auto">
                <a:xfrm rot="-296415">
                  <a:off x="1244" y="124"/>
                  <a:ext cx="77" cy="75"/>
                  <a:chOff x="1244" y="124"/>
                  <a:chExt cx="77" cy="75"/>
                </a:xfrm>
                <a:grpFill/>
              </p:grpSpPr>
              <p:sp>
                <p:nvSpPr>
                  <p:cNvPr id="641" name="Freeform 5313"/>
                  <p:cNvSpPr>
                    <a:spLocks noChangeAspect="1"/>
                  </p:cNvSpPr>
                  <p:nvPr/>
                </p:nvSpPr>
                <p:spPr bwMode="auto">
                  <a:xfrm>
                    <a:off x="1244" y="124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2" name="Line 5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59" y="168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4" name="Group 5316"/>
                <p:cNvGrpSpPr>
                  <a:grpSpLocks noChangeAspect="1"/>
                </p:cNvGrpSpPr>
                <p:nvPr/>
              </p:nvGrpSpPr>
              <p:grpSpPr bwMode="auto">
                <a:xfrm rot="3314450">
                  <a:off x="1223" y="57"/>
                  <a:ext cx="77" cy="75"/>
                  <a:chOff x="1223" y="57"/>
                  <a:chExt cx="77" cy="75"/>
                </a:xfrm>
                <a:grpFill/>
              </p:grpSpPr>
              <p:sp>
                <p:nvSpPr>
                  <p:cNvPr id="639" name="Freeform 5317"/>
                  <p:cNvSpPr>
                    <a:spLocks noChangeAspect="1"/>
                  </p:cNvSpPr>
                  <p:nvPr/>
                </p:nvSpPr>
                <p:spPr bwMode="auto">
                  <a:xfrm>
                    <a:off x="1223" y="5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" name="Line 53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8" y="10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" name="Group 5319"/>
                <p:cNvGrpSpPr>
                  <a:grpSpLocks noChangeAspect="1"/>
                </p:cNvGrpSpPr>
                <p:nvPr/>
              </p:nvGrpSpPr>
              <p:grpSpPr bwMode="auto">
                <a:xfrm rot="6903129">
                  <a:off x="1271" y="1"/>
                  <a:ext cx="77" cy="75"/>
                  <a:chOff x="1271" y="1"/>
                  <a:chExt cx="77" cy="75"/>
                </a:xfrm>
                <a:grpFill/>
              </p:grpSpPr>
              <p:sp>
                <p:nvSpPr>
                  <p:cNvPr id="637" name="Freeform 5320"/>
                  <p:cNvSpPr>
                    <a:spLocks noChangeAspect="1"/>
                  </p:cNvSpPr>
                  <p:nvPr/>
                </p:nvSpPr>
                <p:spPr bwMode="auto">
                  <a:xfrm>
                    <a:off x="1271" y="1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" name="Line 5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6" y="45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6" name="Group 532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44" y="22"/>
                  <a:ext cx="77" cy="75"/>
                  <a:chOff x="1344" y="22"/>
                  <a:chExt cx="77" cy="75"/>
                </a:xfrm>
                <a:grpFill/>
              </p:grpSpPr>
              <p:sp>
                <p:nvSpPr>
                  <p:cNvPr id="635" name="Freeform 5325"/>
                  <p:cNvSpPr>
                    <a:spLocks noChangeAspect="1"/>
                  </p:cNvSpPr>
                  <p:nvPr/>
                </p:nvSpPr>
                <p:spPr bwMode="auto">
                  <a:xfrm>
                    <a:off x="1344" y="2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6" name="Line 5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9" y="6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7" name="Group 5327"/>
                <p:cNvGrpSpPr>
                  <a:grpSpLocks noChangeAspect="1"/>
                </p:cNvGrpSpPr>
                <p:nvPr/>
              </p:nvGrpSpPr>
              <p:grpSpPr bwMode="auto">
                <a:xfrm rot="-7558000">
                  <a:off x="1363" y="82"/>
                  <a:ext cx="77" cy="75"/>
                  <a:chOff x="1363" y="82"/>
                  <a:chExt cx="77" cy="75"/>
                </a:xfrm>
                <a:grpFill/>
              </p:grpSpPr>
              <p:sp>
                <p:nvSpPr>
                  <p:cNvPr id="633" name="Freeform 5328"/>
                  <p:cNvSpPr>
                    <a:spLocks noChangeAspect="1"/>
                  </p:cNvSpPr>
                  <p:nvPr/>
                </p:nvSpPr>
                <p:spPr bwMode="auto">
                  <a:xfrm>
                    <a:off x="1363" y="8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" name="Line 5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8" y="12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8" name="Group 5330"/>
                <p:cNvGrpSpPr>
                  <a:grpSpLocks noChangeAspect="1"/>
                </p:cNvGrpSpPr>
                <p:nvPr/>
              </p:nvGrpSpPr>
              <p:grpSpPr bwMode="auto">
                <a:xfrm rot="-4081311">
                  <a:off x="1319" y="137"/>
                  <a:ext cx="77" cy="75"/>
                  <a:chOff x="1319" y="137"/>
                  <a:chExt cx="77" cy="75"/>
                </a:xfrm>
                <a:grpFill/>
              </p:grpSpPr>
              <p:sp>
                <p:nvSpPr>
                  <p:cNvPr id="631" name="Freeform 5331"/>
                  <p:cNvSpPr>
                    <a:spLocks noChangeAspect="1"/>
                  </p:cNvSpPr>
                  <p:nvPr/>
                </p:nvSpPr>
                <p:spPr bwMode="auto">
                  <a:xfrm>
                    <a:off x="1319" y="13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" name="Line 5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4" y="18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9" name="Freeform 5267"/>
                <p:cNvSpPr>
                  <a:spLocks noChangeAspect="1"/>
                </p:cNvSpPr>
                <p:nvPr/>
              </p:nvSpPr>
              <p:spPr bwMode="auto">
                <a:xfrm>
                  <a:off x="180" y="51"/>
                  <a:ext cx="1240" cy="332"/>
                </a:xfrm>
                <a:custGeom>
                  <a:avLst/>
                  <a:gdLst>
                    <a:gd name="T0" fmla="*/ 62 w 1240"/>
                    <a:gd name="T1" fmla="*/ 313 h 332"/>
                    <a:gd name="T2" fmla="*/ 0 w 1240"/>
                    <a:gd name="T3" fmla="*/ 294 h 332"/>
                    <a:gd name="T4" fmla="*/ 4 w 1240"/>
                    <a:gd name="T5" fmla="*/ 230 h 332"/>
                    <a:gd name="T6" fmla="*/ 59 w 1240"/>
                    <a:gd name="T7" fmla="*/ 220 h 332"/>
                    <a:gd name="T8" fmla="*/ 110 w 1240"/>
                    <a:gd name="T9" fmla="*/ 207 h 332"/>
                    <a:gd name="T10" fmla="*/ 123 w 1240"/>
                    <a:gd name="T11" fmla="*/ 187 h 332"/>
                    <a:gd name="T12" fmla="*/ 288 w 1240"/>
                    <a:gd name="T13" fmla="*/ 119 h 332"/>
                    <a:gd name="T14" fmla="*/ 295 w 1240"/>
                    <a:gd name="T15" fmla="*/ 102 h 332"/>
                    <a:gd name="T16" fmla="*/ 484 w 1240"/>
                    <a:gd name="T17" fmla="*/ 102 h 332"/>
                    <a:gd name="T18" fmla="*/ 730 w 1240"/>
                    <a:gd name="T19" fmla="*/ 199 h 332"/>
                    <a:gd name="T20" fmla="*/ 1067 w 1240"/>
                    <a:gd name="T21" fmla="*/ 209 h 332"/>
                    <a:gd name="T22" fmla="*/ 1123 w 1240"/>
                    <a:gd name="T23" fmla="*/ 81 h 332"/>
                    <a:gd name="T24" fmla="*/ 1164 w 1240"/>
                    <a:gd name="T25" fmla="*/ 0 h 332"/>
                    <a:gd name="T26" fmla="*/ 1240 w 1240"/>
                    <a:gd name="T27" fmla="*/ 0 h 332"/>
                    <a:gd name="T28" fmla="*/ 1187 w 1240"/>
                    <a:gd name="T29" fmla="*/ 161 h 332"/>
                    <a:gd name="T30" fmla="*/ 1169 w 1240"/>
                    <a:gd name="T31" fmla="*/ 197 h 332"/>
                    <a:gd name="T32" fmla="*/ 1139 w 1240"/>
                    <a:gd name="T33" fmla="*/ 220 h 332"/>
                    <a:gd name="T34" fmla="*/ 1140 w 1240"/>
                    <a:gd name="T35" fmla="*/ 293 h 332"/>
                    <a:gd name="T36" fmla="*/ 791 w 1240"/>
                    <a:gd name="T37" fmla="*/ 305 h 332"/>
                    <a:gd name="T38" fmla="*/ 743 w 1240"/>
                    <a:gd name="T39" fmla="*/ 331 h 332"/>
                    <a:gd name="T40" fmla="*/ 640 w 1240"/>
                    <a:gd name="T41" fmla="*/ 332 h 332"/>
                    <a:gd name="T42" fmla="*/ 626 w 1240"/>
                    <a:gd name="T43" fmla="*/ 318 h 332"/>
                    <a:gd name="T44" fmla="*/ 70 w 1240"/>
                    <a:gd name="T45" fmla="*/ 317 h 332"/>
                    <a:gd name="T46" fmla="*/ 62 w 1240"/>
                    <a:gd name="T47" fmla="*/ 313 h 3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40"/>
                    <a:gd name="T73" fmla="*/ 0 h 332"/>
                    <a:gd name="T74" fmla="*/ 1240 w 1240"/>
                    <a:gd name="T75" fmla="*/ 332 h 3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40" h="332">
                      <a:moveTo>
                        <a:pt x="62" y="313"/>
                      </a:moveTo>
                      <a:lnTo>
                        <a:pt x="0" y="294"/>
                      </a:lnTo>
                      <a:cubicBezTo>
                        <a:pt x="0" y="294"/>
                        <a:pt x="2" y="262"/>
                        <a:pt x="4" y="230"/>
                      </a:cubicBezTo>
                      <a:cubicBezTo>
                        <a:pt x="28" y="216"/>
                        <a:pt x="59" y="220"/>
                        <a:pt x="59" y="220"/>
                      </a:cubicBezTo>
                      <a:lnTo>
                        <a:pt x="110" y="207"/>
                      </a:lnTo>
                      <a:cubicBezTo>
                        <a:pt x="110" y="207"/>
                        <a:pt x="116" y="197"/>
                        <a:pt x="123" y="187"/>
                      </a:cubicBezTo>
                      <a:cubicBezTo>
                        <a:pt x="212" y="118"/>
                        <a:pt x="288" y="119"/>
                        <a:pt x="288" y="119"/>
                      </a:cubicBezTo>
                      <a:lnTo>
                        <a:pt x="295" y="102"/>
                      </a:lnTo>
                      <a:lnTo>
                        <a:pt x="484" y="102"/>
                      </a:lnTo>
                      <a:cubicBezTo>
                        <a:pt x="556" y="118"/>
                        <a:pt x="652" y="145"/>
                        <a:pt x="730" y="199"/>
                      </a:cubicBezTo>
                      <a:cubicBezTo>
                        <a:pt x="887" y="194"/>
                        <a:pt x="1067" y="209"/>
                        <a:pt x="1067" y="209"/>
                      </a:cubicBezTo>
                      <a:lnTo>
                        <a:pt x="1123" y="81"/>
                      </a:lnTo>
                      <a:lnTo>
                        <a:pt x="1164" y="0"/>
                      </a:lnTo>
                      <a:lnTo>
                        <a:pt x="1240" y="0"/>
                      </a:lnTo>
                      <a:lnTo>
                        <a:pt x="1187" y="161"/>
                      </a:lnTo>
                      <a:lnTo>
                        <a:pt x="1169" y="197"/>
                      </a:lnTo>
                      <a:lnTo>
                        <a:pt x="1139" y="220"/>
                      </a:lnTo>
                      <a:lnTo>
                        <a:pt x="1140" y="293"/>
                      </a:lnTo>
                      <a:lnTo>
                        <a:pt x="791" y="305"/>
                      </a:lnTo>
                      <a:lnTo>
                        <a:pt x="743" y="331"/>
                      </a:lnTo>
                      <a:lnTo>
                        <a:pt x="640" y="332"/>
                      </a:lnTo>
                      <a:lnTo>
                        <a:pt x="626" y="318"/>
                      </a:lnTo>
                      <a:lnTo>
                        <a:pt x="70" y="317"/>
                      </a:lnTo>
                      <a:lnTo>
                        <a:pt x="62" y="3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5268"/>
                <p:cNvSpPr>
                  <a:spLocks noChangeAspect="1"/>
                </p:cNvSpPr>
                <p:nvPr/>
              </p:nvSpPr>
              <p:spPr bwMode="auto">
                <a:xfrm>
                  <a:off x="468" y="170"/>
                  <a:ext cx="469" cy="191"/>
                </a:xfrm>
                <a:custGeom>
                  <a:avLst/>
                  <a:gdLst>
                    <a:gd name="T0" fmla="*/ 0 w 469"/>
                    <a:gd name="T1" fmla="*/ 0 h 191"/>
                    <a:gd name="T2" fmla="*/ 57 w 469"/>
                    <a:gd name="T3" fmla="*/ 6 h 191"/>
                    <a:gd name="T4" fmla="*/ 68 w 469"/>
                    <a:gd name="T5" fmla="*/ 19 h 191"/>
                    <a:gd name="T6" fmla="*/ 65 w 469"/>
                    <a:gd name="T7" fmla="*/ 52 h 191"/>
                    <a:gd name="T8" fmla="*/ 68 w 469"/>
                    <a:gd name="T9" fmla="*/ 98 h 191"/>
                    <a:gd name="T10" fmla="*/ 469 w 469"/>
                    <a:gd name="T11" fmla="*/ 99 h 191"/>
                    <a:gd name="T12" fmla="*/ 469 w 469"/>
                    <a:gd name="T13" fmla="*/ 191 h 1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9"/>
                    <a:gd name="T22" fmla="*/ 0 h 191"/>
                    <a:gd name="T23" fmla="*/ 469 w 469"/>
                    <a:gd name="T24" fmla="*/ 191 h 1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9" h="191">
                      <a:moveTo>
                        <a:pt x="0" y="0"/>
                      </a:moveTo>
                      <a:lnTo>
                        <a:pt x="57" y="6"/>
                      </a:lnTo>
                      <a:lnTo>
                        <a:pt x="68" y="19"/>
                      </a:lnTo>
                      <a:lnTo>
                        <a:pt x="65" y="52"/>
                      </a:lnTo>
                      <a:lnTo>
                        <a:pt x="68" y="98"/>
                      </a:lnTo>
                      <a:lnTo>
                        <a:pt x="469" y="99"/>
                      </a:lnTo>
                      <a:lnTo>
                        <a:pt x="469" y="19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5269"/>
                <p:cNvSpPr>
                  <a:spLocks noChangeAspect="1"/>
                </p:cNvSpPr>
                <p:nvPr/>
              </p:nvSpPr>
              <p:spPr bwMode="auto">
                <a:xfrm>
                  <a:off x="808" y="357"/>
                  <a:ext cx="164" cy="13"/>
                </a:xfrm>
                <a:custGeom>
                  <a:avLst/>
                  <a:gdLst>
                    <a:gd name="T0" fmla="*/ 0 w 164"/>
                    <a:gd name="T1" fmla="*/ 13 h 13"/>
                    <a:gd name="T2" fmla="*/ 122 w 164"/>
                    <a:gd name="T3" fmla="*/ 0 h 13"/>
                    <a:gd name="T4" fmla="*/ 164 w 16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64"/>
                    <a:gd name="T10" fmla="*/ 0 h 13"/>
                    <a:gd name="T11" fmla="*/ 164 w 16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4" h="13">
                      <a:moveTo>
                        <a:pt x="0" y="13"/>
                      </a:moveTo>
                      <a:lnTo>
                        <a:pt x="122" y="0"/>
                      </a:lnTo>
                      <a:lnTo>
                        <a:pt x="16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2" name="Line 5270"/>
                <p:cNvSpPr>
                  <a:spLocks noChangeAspect="1" noChangeShapeType="1"/>
                </p:cNvSpPr>
                <p:nvPr/>
              </p:nvSpPr>
              <p:spPr bwMode="auto">
                <a:xfrm>
                  <a:off x="920" y="359"/>
                  <a:ext cx="0" cy="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" name="Freeform 5271"/>
                <p:cNvSpPr>
                  <a:spLocks noChangeAspect="1"/>
                </p:cNvSpPr>
                <p:nvPr/>
              </p:nvSpPr>
              <p:spPr bwMode="auto">
                <a:xfrm>
                  <a:off x="935" y="349"/>
                  <a:ext cx="260" cy="27"/>
                </a:xfrm>
                <a:custGeom>
                  <a:avLst/>
                  <a:gdLst>
                    <a:gd name="T0" fmla="*/ 0 w 260"/>
                    <a:gd name="T1" fmla="*/ 27 h 27"/>
                    <a:gd name="T2" fmla="*/ 256 w 260"/>
                    <a:gd name="T3" fmla="*/ 10 h 27"/>
                    <a:gd name="T4" fmla="*/ 260 w 260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60"/>
                    <a:gd name="T10" fmla="*/ 0 h 27"/>
                    <a:gd name="T11" fmla="*/ 260 w 26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" h="27">
                      <a:moveTo>
                        <a:pt x="0" y="27"/>
                      </a:moveTo>
                      <a:lnTo>
                        <a:pt x="256" y="10"/>
                      </a:lnTo>
                      <a:lnTo>
                        <a:pt x="26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4" name="Freeform 5272"/>
                <p:cNvSpPr>
                  <a:spLocks noChangeAspect="1"/>
                </p:cNvSpPr>
                <p:nvPr/>
              </p:nvSpPr>
              <p:spPr bwMode="auto">
                <a:xfrm>
                  <a:off x="284" y="255"/>
                  <a:ext cx="42" cy="50"/>
                </a:xfrm>
                <a:custGeom>
                  <a:avLst/>
                  <a:gdLst>
                    <a:gd name="T0" fmla="*/ 0 w 42"/>
                    <a:gd name="T1" fmla="*/ 5 h 50"/>
                    <a:gd name="T2" fmla="*/ 0 w 42"/>
                    <a:gd name="T3" fmla="*/ 50 h 50"/>
                    <a:gd name="T4" fmla="*/ 42 w 42"/>
                    <a:gd name="T5" fmla="*/ 50 h 50"/>
                    <a:gd name="T6" fmla="*/ 41 w 42"/>
                    <a:gd name="T7" fmla="*/ 40 h 50"/>
                    <a:gd name="T8" fmla="*/ 11 w 42"/>
                    <a:gd name="T9" fmla="*/ 40 h 50"/>
                    <a:gd name="T10" fmla="*/ 12 w 42"/>
                    <a:gd name="T11" fmla="*/ 0 h 50"/>
                    <a:gd name="T12" fmla="*/ 0 w 42"/>
                    <a:gd name="T13" fmla="*/ 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0" y="5"/>
                      </a:moveTo>
                      <a:lnTo>
                        <a:pt x="0" y="50"/>
                      </a:lnTo>
                      <a:lnTo>
                        <a:pt x="42" y="50"/>
                      </a:lnTo>
                      <a:lnTo>
                        <a:pt x="41" y="40"/>
                      </a:lnTo>
                      <a:lnTo>
                        <a:pt x="11" y="40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" name="Line 5273"/>
                <p:cNvSpPr>
                  <a:spLocks noChangeAspect="1" noChangeShapeType="1"/>
                </p:cNvSpPr>
                <p:nvPr/>
              </p:nvSpPr>
              <p:spPr bwMode="auto">
                <a:xfrm>
                  <a:off x="240" y="272"/>
                  <a:ext cx="1" cy="9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" name="Freeform 5275"/>
                <p:cNvSpPr>
                  <a:spLocks noChangeAspect="1"/>
                </p:cNvSpPr>
                <p:nvPr/>
              </p:nvSpPr>
              <p:spPr bwMode="auto">
                <a:xfrm>
                  <a:off x="184" y="268"/>
                  <a:ext cx="79" cy="23"/>
                </a:xfrm>
                <a:custGeom>
                  <a:avLst/>
                  <a:gdLst>
                    <a:gd name="T0" fmla="*/ 79 w 79"/>
                    <a:gd name="T1" fmla="*/ 0 h 23"/>
                    <a:gd name="T2" fmla="*/ 79 w 79"/>
                    <a:gd name="T3" fmla="*/ 23 h 23"/>
                    <a:gd name="T4" fmla="*/ 0 w 79"/>
                    <a:gd name="T5" fmla="*/ 22 h 23"/>
                    <a:gd name="T6" fmla="*/ 0 60000 65536"/>
                    <a:gd name="T7" fmla="*/ 0 60000 65536"/>
                    <a:gd name="T8" fmla="*/ 0 60000 65536"/>
                    <a:gd name="T9" fmla="*/ 0 w 79"/>
                    <a:gd name="T10" fmla="*/ 0 h 23"/>
                    <a:gd name="T11" fmla="*/ 79 w 79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9" h="23">
                      <a:moveTo>
                        <a:pt x="79" y="0"/>
                      </a:moveTo>
                      <a:lnTo>
                        <a:pt x="79" y="2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" name="Freeform 5276"/>
                <p:cNvSpPr>
                  <a:spLocks noChangeAspect="1"/>
                </p:cNvSpPr>
                <p:nvPr/>
              </p:nvSpPr>
              <p:spPr bwMode="auto">
                <a:xfrm>
                  <a:off x="212" y="289"/>
                  <a:ext cx="29" cy="24"/>
                </a:xfrm>
                <a:custGeom>
                  <a:avLst/>
                  <a:gdLst>
                    <a:gd name="T0" fmla="*/ 14 w 29"/>
                    <a:gd name="T1" fmla="*/ 0 h 27"/>
                    <a:gd name="T2" fmla="*/ 0 w 29"/>
                    <a:gd name="T3" fmla="*/ 13 h 27"/>
                    <a:gd name="T4" fmla="*/ 4 w 29"/>
                    <a:gd name="T5" fmla="*/ 24 h 27"/>
                    <a:gd name="T6" fmla="*/ 29 w 29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14" y="0"/>
                      </a:moveTo>
                      <a:lnTo>
                        <a:pt x="0" y="15"/>
                      </a:lnTo>
                      <a:lnTo>
                        <a:pt x="4" y="27"/>
                      </a:lnTo>
                      <a:lnTo>
                        <a:pt x="29" y="27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8" name="Oval 5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298"/>
                  <a:ext cx="55" cy="5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9" name="Freeform 5277"/>
                <p:cNvSpPr>
                  <a:spLocks noChangeAspect="1"/>
                </p:cNvSpPr>
                <p:nvPr/>
              </p:nvSpPr>
              <p:spPr bwMode="auto">
                <a:xfrm>
                  <a:off x="296" y="183"/>
                  <a:ext cx="106" cy="112"/>
                </a:xfrm>
                <a:custGeom>
                  <a:avLst/>
                  <a:gdLst>
                    <a:gd name="T0" fmla="*/ 0 w 106"/>
                    <a:gd name="T1" fmla="*/ 71 h 112"/>
                    <a:gd name="T2" fmla="*/ 0 w 106"/>
                    <a:gd name="T3" fmla="*/ 112 h 112"/>
                    <a:gd name="T4" fmla="*/ 30 w 106"/>
                    <a:gd name="T5" fmla="*/ 112 h 112"/>
                    <a:gd name="T6" fmla="*/ 106 w 106"/>
                    <a:gd name="T7" fmla="*/ 73 h 112"/>
                    <a:gd name="T8" fmla="*/ 106 w 106"/>
                    <a:gd name="T9" fmla="*/ 0 h 112"/>
                    <a:gd name="T10" fmla="*/ 0 w 106"/>
                    <a:gd name="T11" fmla="*/ 7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2"/>
                    <a:gd name="T20" fmla="*/ 106 w 106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2">
                      <a:moveTo>
                        <a:pt x="0" y="71"/>
                      </a:moveTo>
                      <a:cubicBezTo>
                        <a:pt x="0" y="91"/>
                        <a:pt x="0" y="112"/>
                        <a:pt x="0" y="112"/>
                      </a:cubicBezTo>
                      <a:lnTo>
                        <a:pt x="30" y="112"/>
                      </a:lnTo>
                      <a:lnTo>
                        <a:pt x="106" y="73"/>
                      </a:lnTo>
                      <a:lnTo>
                        <a:pt x="106" y="0"/>
                      </a:lnTo>
                      <a:cubicBezTo>
                        <a:pt x="106" y="0"/>
                        <a:pt x="2" y="45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0" name="Freeform 5278"/>
                <p:cNvSpPr>
                  <a:spLocks noChangeAspect="1"/>
                </p:cNvSpPr>
                <p:nvPr/>
              </p:nvSpPr>
              <p:spPr bwMode="auto">
                <a:xfrm>
                  <a:off x="399" y="162"/>
                  <a:ext cx="102" cy="107"/>
                </a:xfrm>
                <a:custGeom>
                  <a:avLst/>
                  <a:gdLst>
                    <a:gd name="T0" fmla="*/ 0 w 102"/>
                    <a:gd name="T1" fmla="*/ 21 h 107"/>
                    <a:gd name="T2" fmla="*/ 0 w 102"/>
                    <a:gd name="T3" fmla="*/ 96 h 107"/>
                    <a:gd name="T4" fmla="*/ 11 w 102"/>
                    <a:gd name="T5" fmla="*/ 107 h 107"/>
                    <a:gd name="T6" fmla="*/ 54 w 102"/>
                    <a:gd name="T7" fmla="*/ 107 h 107"/>
                    <a:gd name="T8" fmla="*/ 73 w 102"/>
                    <a:gd name="T9" fmla="*/ 85 h 107"/>
                    <a:gd name="T10" fmla="*/ 95 w 102"/>
                    <a:gd name="T11" fmla="*/ 38 h 107"/>
                    <a:gd name="T12" fmla="*/ 102 w 102"/>
                    <a:gd name="T13" fmla="*/ 10 h 107"/>
                    <a:gd name="T14" fmla="*/ 0 w 102"/>
                    <a:gd name="T15" fmla="*/ 21 h 1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07"/>
                    <a:gd name="T26" fmla="*/ 102 w 102"/>
                    <a:gd name="T27" fmla="*/ 107 h 1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07">
                      <a:moveTo>
                        <a:pt x="0" y="21"/>
                      </a:moveTo>
                      <a:lnTo>
                        <a:pt x="0" y="96"/>
                      </a:lnTo>
                      <a:lnTo>
                        <a:pt x="11" y="107"/>
                      </a:lnTo>
                      <a:lnTo>
                        <a:pt x="54" y="107"/>
                      </a:lnTo>
                      <a:lnTo>
                        <a:pt x="73" y="85"/>
                      </a:lnTo>
                      <a:lnTo>
                        <a:pt x="95" y="38"/>
                      </a:lnTo>
                      <a:cubicBezTo>
                        <a:pt x="95" y="38"/>
                        <a:pt x="98" y="24"/>
                        <a:pt x="102" y="10"/>
                      </a:cubicBezTo>
                      <a:cubicBezTo>
                        <a:pt x="59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1" name="Freeform 5279"/>
                <p:cNvSpPr>
                  <a:spLocks noChangeAspect="1"/>
                </p:cNvSpPr>
                <p:nvPr/>
              </p:nvSpPr>
              <p:spPr bwMode="auto">
                <a:xfrm>
                  <a:off x="324" y="153"/>
                  <a:ext cx="201" cy="153"/>
                </a:xfrm>
                <a:custGeom>
                  <a:avLst/>
                  <a:gdLst>
                    <a:gd name="T0" fmla="*/ 201 w 201"/>
                    <a:gd name="T1" fmla="*/ 0 h 153"/>
                    <a:gd name="T2" fmla="*/ 201 w 201"/>
                    <a:gd name="T3" fmla="*/ 24 h 153"/>
                    <a:gd name="T4" fmla="*/ 197 w 201"/>
                    <a:gd name="T5" fmla="*/ 34 h 153"/>
                    <a:gd name="T6" fmla="*/ 178 w 201"/>
                    <a:gd name="T7" fmla="*/ 34 h 153"/>
                    <a:gd name="T8" fmla="*/ 178 w 201"/>
                    <a:gd name="T9" fmla="*/ 117 h 153"/>
                    <a:gd name="T10" fmla="*/ 0 w 201"/>
                    <a:gd name="T11" fmla="*/ 15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1"/>
                    <a:gd name="T19" fmla="*/ 0 h 153"/>
                    <a:gd name="T20" fmla="*/ 201 w 20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1" h="153">
                      <a:moveTo>
                        <a:pt x="201" y="0"/>
                      </a:moveTo>
                      <a:lnTo>
                        <a:pt x="201" y="24"/>
                      </a:lnTo>
                      <a:lnTo>
                        <a:pt x="197" y="34"/>
                      </a:lnTo>
                      <a:lnTo>
                        <a:pt x="178" y="34"/>
                      </a:lnTo>
                      <a:lnTo>
                        <a:pt x="178" y="117"/>
                      </a:lnTo>
                      <a:lnTo>
                        <a:pt x="0" y="15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2" name="Freeform 5280"/>
                <p:cNvSpPr>
                  <a:spLocks noChangeAspect="1"/>
                </p:cNvSpPr>
                <p:nvPr/>
              </p:nvSpPr>
              <p:spPr bwMode="auto">
                <a:xfrm>
                  <a:off x="260" y="302"/>
                  <a:ext cx="303" cy="68"/>
                </a:xfrm>
                <a:custGeom>
                  <a:avLst/>
                  <a:gdLst>
                    <a:gd name="T0" fmla="*/ 252 w 303"/>
                    <a:gd name="T1" fmla="*/ 68 h 68"/>
                    <a:gd name="T2" fmla="*/ 68 w 303"/>
                    <a:gd name="T3" fmla="*/ 68 h 68"/>
                    <a:gd name="T4" fmla="*/ 0 w 303"/>
                    <a:gd name="T5" fmla="*/ 37 h 68"/>
                    <a:gd name="T6" fmla="*/ 148 w 303"/>
                    <a:gd name="T7" fmla="*/ 3 h 68"/>
                    <a:gd name="T8" fmla="*/ 303 w 303"/>
                    <a:gd name="T9" fmla="*/ 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68"/>
                    <a:gd name="T17" fmla="*/ 303 w 30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68">
                      <a:moveTo>
                        <a:pt x="252" y="68"/>
                      </a:moveTo>
                      <a:lnTo>
                        <a:pt x="68" y="68"/>
                      </a:lnTo>
                      <a:cubicBezTo>
                        <a:pt x="68" y="68"/>
                        <a:pt x="10" y="59"/>
                        <a:pt x="0" y="37"/>
                      </a:cubicBezTo>
                      <a:cubicBezTo>
                        <a:pt x="26" y="0"/>
                        <a:pt x="148" y="3"/>
                        <a:pt x="148" y="3"/>
                      </a:cubicBezTo>
                      <a:lnTo>
                        <a:pt x="303" y="6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" name="Line 5281"/>
                <p:cNvSpPr>
                  <a:spLocks noChangeAspect="1" noChangeShapeType="1"/>
                </p:cNvSpPr>
                <p:nvPr/>
              </p:nvSpPr>
              <p:spPr bwMode="auto">
                <a:xfrm>
                  <a:off x="403" y="306"/>
                  <a:ext cx="0" cy="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" name="Freeform 5282"/>
                <p:cNvSpPr>
                  <a:spLocks noChangeAspect="1"/>
                </p:cNvSpPr>
                <p:nvPr/>
              </p:nvSpPr>
              <p:spPr bwMode="auto">
                <a:xfrm>
                  <a:off x="399" y="284"/>
                  <a:ext cx="38" cy="23"/>
                </a:xfrm>
                <a:custGeom>
                  <a:avLst/>
                  <a:gdLst>
                    <a:gd name="T0" fmla="*/ 0 w 38"/>
                    <a:gd name="T1" fmla="*/ 8 h 23"/>
                    <a:gd name="T2" fmla="*/ 0 w 38"/>
                    <a:gd name="T3" fmla="*/ 23 h 23"/>
                    <a:gd name="T4" fmla="*/ 38 w 38"/>
                    <a:gd name="T5" fmla="*/ 23 h 23"/>
                    <a:gd name="T6" fmla="*/ 38 w 38"/>
                    <a:gd name="T7" fmla="*/ 0 h 23"/>
                    <a:gd name="T8" fmla="*/ 0 w 38"/>
                    <a:gd name="T9" fmla="*/ 8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3"/>
                    <a:gd name="T17" fmla="*/ 38 w 3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3">
                      <a:moveTo>
                        <a:pt x="0" y="8"/>
                      </a:moveTo>
                      <a:lnTo>
                        <a:pt x="0" y="23"/>
                      </a:lnTo>
                      <a:lnTo>
                        <a:pt x="38" y="23"/>
                      </a:lnTo>
                      <a:lnTo>
                        <a:pt x="3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5" name="Freeform 5283"/>
                <p:cNvSpPr>
                  <a:spLocks noChangeAspect="1"/>
                </p:cNvSpPr>
                <p:nvPr/>
              </p:nvSpPr>
              <p:spPr bwMode="auto">
                <a:xfrm>
                  <a:off x="490" y="281"/>
                  <a:ext cx="19" cy="26"/>
                </a:xfrm>
                <a:custGeom>
                  <a:avLst/>
                  <a:gdLst>
                    <a:gd name="T0" fmla="*/ 6 w 19"/>
                    <a:gd name="T1" fmla="*/ 0 h 26"/>
                    <a:gd name="T2" fmla="*/ 18 w 19"/>
                    <a:gd name="T3" fmla="*/ 1 h 26"/>
                    <a:gd name="T4" fmla="*/ 19 w 19"/>
                    <a:gd name="T5" fmla="*/ 26 h 26"/>
                    <a:gd name="T6" fmla="*/ 0 w 19"/>
                    <a:gd name="T7" fmla="*/ 25 h 26"/>
                    <a:gd name="T8" fmla="*/ 0 w 19"/>
                    <a:gd name="T9" fmla="*/ 12 h 26"/>
                    <a:gd name="T10" fmla="*/ 7 w 19"/>
                    <a:gd name="T11" fmla="*/ 10 h 26"/>
                    <a:gd name="T12" fmla="*/ 6 w 1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6"/>
                    <a:gd name="T23" fmla="*/ 19 w 1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6">
                      <a:moveTo>
                        <a:pt x="6" y="0"/>
                      </a:moveTo>
                      <a:lnTo>
                        <a:pt x="18" y="1"/>
                      </a:lnTo>
                      <a:lnTo>
                        <a:pt x="19" y="26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" name="Freeform 5284"/>
                <p:cNvSpPr>
                  <a:spLocks noChangeAspect="1"/>
                </p:cNvSpPr>
                <p:nvPr/>
              </p:nvSpPr>
              <p:spPr bwMode="auto">
                <a:xfrm>
                  <a:off x="548" y="213"/>
                  <a:ext cx="31" cy="36"/>
                </a:xfrm>
                <a:custGeom>
                  <a:avLst/>
                  <a:gdLst>
                    <a:gd name="T0" fmla="*/ 31 w 31"/>
                    <a:gd name="T1" fmla="*/ 35 h 36"/>
                    <a:gd name="T2" fmla="*/ 31 w 31"/>
                    <a:gd name="T3" fmla="*/ 0 h 36"/>
                    <a:gd name="T4" fmla="*/ 8 w 31"/>
                    <a:gd name="T5" fmla="*/ 0 h 36"/>
                    <a:gd name="T6" fmla="*/ 0 w 31"/>
                    <a:gd name="T7" fmla="*/ 9 h 36"/>
                    <a:gd name="T8" fmla="*/ 0 w 31"/>
                    <a:gd name="T9" fmla="*/ 36 h 36"/>
                    <a:gd name="T10" fmla="*/ 31 w 31"/>
                    <a:gd name="T11" fmla="*/ 35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6"/>
                    <a:gd name="T20" fmla="*/ 31 w 31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6">
                      <a:moveTo>
                        <a:pt x="31" y="35"/>
                      </a:moveTo>
                      <a:lnTo>
                        <a:pt x="31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0" y="36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7" name="Freeform 5285"/>
                <p:cNvSpPr>
                  <a:spLocks noChangeAspect="1"/>
                </p:cNvSpPr>
                <p:nvPr/>
              </p:nvSpPr>
              <p:spPr bwMode="auto">
                <a:xfrm>
                  <a:off x="580" y="209"/>
                  <a:ext cx="41" cy="38"/>
                </a:xfrm>
                <a:custGeom>
                  <a:avLst/>
                  <a:gdLst>
                    <a:gd name="T0" fmla="*/ 0 w 41"/>
                    <a:gd name="T1" fmla="*/ 11 h 38"/>
                    <a:gd name="T2" fmla="*/ 13 w 41"/>
                    <a:gd name="T3" fmla="*/ 0 h 38"/>
                    <a:gd name="T4" fmla="*/ 21 w 41"/>
                    <a:gd name="T5" fmla="*/ 1 h 38"/>
                    <a:gd name="T6" fmla="*/ 28 w 41"/>
                    <a:gd name="T7" fmla="*/ 1 h 38"/>
                    <a:gd name="T8" fmla="*/ 41 w 41"/>
                    <a:gd name="T9" fmla="*/ 1 h 38"/>
                    <a:gd name="T10" fmla="*/ 41 w 41"/>
                    <a:gd name="T11" fmla="*/ 25 h 38"/>
                    <a:gd name="T12" fmla="*/ 29 w 41"/>
                    <a:gd name="T13" fmla="*/ 32 h 38"/>
                    <a:gd name="T14" fmla="*/ 27 w 41"/>
                    <a:gd name="T15" fmla="*/ 38 h 38"/>
                    <a:gd name="T16" fmla="*/ 12 w 41"/>
                    <a:gd name="T17" fmla="*/ 38 h 38"/>
                    <a:gd name="T18" fmla="*/ 2 w 41"/>
                    <a:gd name="T19" fmla="*/ 29 h 38"/>
                    <a:gd name="T20" fmla="*/ 0 w 41"/>
                    <a:gd name="T21" fmla="*/ 1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38"/>
                    <a:gd name="T35" fmla="*/ 41 w 4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38">
                      <a:moveTo>
                        <a:pt x="0" y="11"/>
                      </a:moveTo>
                      <a:lnTo>
                        <a:pt x="13" y="0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41" y="1"/>
                      </a:lnTo>
                      <a:lnTo>
                        <a:pt x="41" y="25"/>
                      </a:lnTo>
                      <a:lnTo>
                        <a:pt x="29" y="32"/>
                      </a:lnTo>
                      <a:lnTo>
                        <a:pt x="27" y="38"/>
                      </a:lnTo>
                      <a:lnTo>
                        <a:pt x="12" y="38"/>
                      </a:lnTo>
                      <a:lnTo>
                        <a:pt x="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Line 5286"/>
                <p:cNvSpPr>
                  <a:spLocks noChangeAspect="1" noChangeShapeType="1"/>
                </p:cNvSpPr>
                <p:nvPr/>
              </p:nvSpPr>
              <p:spPr bwMode="auto">
                <a:xfrm>
                  <a:off x="608" y="209"/>
                  <a:ext cx="0" cy="3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9" name="Freeform 5287"/>
                <p:cNvSpPr>
                  <a:spLocks noChangeAspect="1"/>
                </p:cNvSpPr>
                <p:nvPr/>
              </p:nvSpPr>
              <p:spPr bwMode="auto">
                <a:xfrm>
                  <a:off x="620" y="187"/>
                  <a:ext cx="8" cy="71"/>
                </a:xfrm>
                <a:custGeom>
                  <a:avLst/>
                  <a:gdLst>
                    <a:gd name="T0" fmla="*/ 8 w 8"/>
                    <a:gd name="T1" fmla="*/ 0 h 71"/>
                    <a:gd name="T2" fmla="*/ 8 w 8"/>
                    <a:gd name="T3" fmla="*/ 71 h 71"/>
                    <a:gd name="T4" fmla="*/ 0 w 8"/>
                    <a:gd name="T5" fmla="*/ 64 h 71"/>
                    <a:gd name="T6" fmla="*/ 0 w 8"/>
                    <a:gd name="T7" fmla="*/ 13 h 71"/>
                    <a:gd name="T8" fmla="*/ 8 w 8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1"/>
                    <a:gd name="T17" fmla="*/ 8 w 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1">
                      <a:moveTo>
                        <a:pt x="8" y="0"/>
                      </a:moveTo>
                      <a:lnTo>
                        <a:pt x="8" y="71"/>
                      </a:lnTo>
                      <a:lnTo>
                        <a:pt x="0" y="64"/>
                      </a:lnTo>
                      <a:lnTo>
                        <a:pt x="0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Line 5288"/>
                <p:cNvSpPr>
                  <a:spLocks noChangeAspect="1" noChangeShapeType="1"/>
                </p:cNvSpPr>
                <p:nvPr/>
              </p:nvSpPr>
              <p:spPr bwMode="auto">
                <a:xfrm>
                  <a:off x="535" y="192"/>
                  <a:ext cx="9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1" name="Rectangle 5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8" cy="4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2" name="Rectangle 5290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2" cy="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" name="Rectangle 52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0" y="243"/>
                  <a:ext cx="46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4" name="Rectangle 5292"/>
                <p:cNvSpPr>
                  <a:spLocks noChangeAspect="1" noChangeArrowheads="1"/>
                </p:cNvSpPr>
                <p:nvPr/>
              </p:nvSpPr>
              <p:spPr bwMode="auto">
                <a:xfrm>
                  <a:off x="652" y="251"/>
                  <a:ext cx="23" cy="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" name="Rectangle 5293"/>
                <p:cNvSpPr>
                  <a:spLocks noChangeAspect="1" noChangeArrowheads="1"/>
                </p:cNvSpPr>
                <p:nvPr/>
              </p:nvSpPr>
              <p:spPr bwMode="auto">
                <a:xfrm>
                  <a:off x="704" y="243"/>
                  <a:ext cx="51" cy="1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6" name="Freeform 5294"/>
                <p:cNvSpPr>
                  <a:spLocks noChangeAspect="1"/>
                </p:cNvSpPr>
                <p:nvPr/>
              </p:nvSpPr>
              <p:spPr bwMode="auto">
                <a:xfrm>
                  <a:off x="712" y="166"/>
                  <a:ext cx="119" cy="92"/>
                </a:xfrm>
                <a:custGeom>
                  <a:avLst/>
                  <a:gdLst>
                    <a:gd name="T0" fmla="*/ 0 w 119"/>
                    <a:gd name="T1" fmla="*/ 0 h 92"/>
                    <a:gd name="T2" fmla="*/ 0 w 119"/>
                    <a:gd name="T3" fmla="*/ 25 h 92"/>
                    <a:gd name="T4" fmla="*/ 43 w 119"/>
                    <a:gd name="T5" fmla="*/ 25 h 92"/>
                    <a:gd name="T6" fmla="*/ 49 w 119"/>
                    <a:gd name="T7" fmla="*/ 29 h 92"/>
                    <a:gd name="T8" fmla="*/ 49 w 119"/>
                    <a:gd name="T9" fmla="*/ 92 h 92"/>
                    <a:gd name="T10" fmla="*/ 109 w 119"/>
                    <a:gd name="T11" fmla="*/ 92 h 92"/>
                    <a:gd name="T12" fmla="*/ 109 w 119"/>
                    <a:gd name="T13" fmla="*/ 46 h 92"/>
                    <a:gd name="T14" fmla="*/ 119 w 119"/>
                    <a:gd name="T15" fmla="*/ 41 h 92"/>
                    <a:gd name="T16" fmla="*/ 0 w 119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92"/>
                    <a:gd name="T29" fmla="*/ 119 w 119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92">
                      <a:moveTo>
                        <a:pt x="0" y="0"/>
                      </a:moveTo>
                      <a:cubicBezTo>
                        <a:pt x="0" y="12"/>
                        <a:pt x="0" y="25"/>
                        <a:pt x="0" y="25"/>
                      </a:cubicBezTo>
                      <a:lnTo>
                        <a:pt x="43" y="25"/>
                      </a:lnTo>
                      <a:lnTo>
                        <a:pt x="49" y="29"/>
                      </a:lnTo>
                      <a:lnTo>
                        <a:pt x="49" y="92"/>
                      </a:lnTo>
                      <a:lnTo>
                        <a:pt x="109" y="92"/>
                      </a:lnTo>
                      <a:lnTo>
                        <a:pt x="109" y="46"/>
                      </a:lnTo>
                      <a:lnTo>
                        <a:pt x="119" y="41"/>
                      </a:lnTo>
                      <a:cubicBezTo>
                        <a:pt x="119" y="41"/>
                        <a:pt x="63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" name="Rectangle 5295"/>
                <p:cNvSpPr>
                  <a:spLocks noChangeAspect="1" noChangeArrowheads="1"/>
                </p:cNvSpPr>
                <p:nvPr/>
              </p:nvSpPr>
              <p:spPr bwMode="auto">
                <a:xfrm>
                  <a:off x="772" y="234"/>
                  <a:ext cx="34" cy="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8" name="Freeform 5296"/>
                <p:cNvSpPr>
                  <a:spLocks noChangeAspect="1"/>
                </p:cNvSpPr>
                <p:nvPr/>
              </p:nvSpPr>
              <p:spPr bwMode="auto">
                <a:xfrm>
                  <a:off x="772" y="196"/>
                  <a:ext cx="38" cy="30"/>
                </a:xfrm>
                <a:custGeom>
                  <a:avLst/>
                  <a:gdLst>
                    <a:gd name="T0" fmla="*/ 0 w 38"/>
                    <a:gd name="T1" fmla="*/ 30 h 30"/>
                    <a:gd name="T2" fmla="*/ 0 w 38"/>
                    <a:gd name="T3" fmla="*/ 0 h 30"/>
                    <a:gd name="T4" fmla="*/ 26 w 38"/>
                    <a:gd name="T5" fmla="*/ 0 h 30"/>
                    <a:gd name="T6" fmla="*/ 38 w 38"/>
                    <a:gd name="T7" fmla="*/ 5 h 30"/>
                    <a:gd name="T8" fmla="*/ 38 w 38"/>
                    <a:gd name="T9" fmla="*/ 30 h 30"/>
                    <a:gd name="T10" fmla="*/ 0 w 38"/>
                    <a:gd name="T11" fmla="*/ 3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30"/>
                    <a:gd name="T20" fmla="*/ 38 w 38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8" y="5"/>
                      </a:lnTo>
                      <a:lnTo>
                        <a:pt x="38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Line 5297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17"/>
                  <a:ext cx="0" cy="5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0" name="Line 5298"/>
                <p:cNvSpPr>
                  <a:spLocks noChangeAspect="1" noChangeShapeType="1"/>
                </p:cNvSpPr>
                <p:nvPr/>
              </p:nvSpPr>
              <p:spPr bwMode="auto">
                <a:xfrm>
                  <a:off x="876" y="244"/>
                  <a:ext cx="0" cy="2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1" name="Freeform 5299"/>
                <p:cNvSpPr>
                  <a:spLocks noChangeAspect="1"/>
                </p:cNvSpPr>
                <p:nvPr/>
              </p:nvSpPr>
              <p:spPr bwMode="auto">
                <a:xfrm>
                  <a:off x="780" y="370"/>
                  <a:ext cx="27" cy="29"/>
                </a:xfrm>
                <a:custGeom>
                  <a:avLst/>
                  <a:gdLst>
                    <a:gd name="T0" fmla="*/ 0 w 27"/>
                    <a:gd name="T1" fmla="*/ 0 h 29"/>
                    <a:gd name="T2" fmla="*/ 1 w 27"/>
                    <a:gd name="T3" fmla="*/ 29 h 29"/>
                    <a:gd name="T4" fmla="*/ 21 w 27"/>
                    <a:gd name="T5" fmla="*/ 29 h 29"/>
                    <a:gd name="T6" fmla="*/ 26 w 27"/>
                    <a:gd name="T7" fmla="*/ 19 h 29"/>
                    <a:gd name="T8" fmla="*/ 26 w 27"/>
                    <a:gd name="T9" fmla="*/ 8 h 29"/>
                    <a:gd name="T10" fmla="*/ 27 w 27"/>
                    <a:gd name="T11" fmla="*/ 0 h 29"/>
                    <a:gd name="T12" fmla="*/ 0 w 27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29"/>
                    <a:gd name="T23" fmla="*/ 27 w 27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29">
                      <a:moveTo>
                        <a:pt x="0" y="0"/>
                      </a:moveTo>
                      <a:lnTo>
                        <a:pt x="1" y="29"/>
                      </a:lnTo>
                      <a:lnTo>
                        <a:pt x="21" y="29"/>
                      </a:lnTo>
                      <a:lnTo>
                        <a:pt x="26" y="19"/>
                      </a:lnTo>
                      <a:lnTo>
                        <a:pt x="26" y="8"/>
                      </a:lnTo>
                      <a:lnTo>
                        <a:pt x="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2" name="Rectangle 5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004" y="354"/>
                  <a:ext cx="12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" name="Line 5301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3" cy="2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" name="Line 5302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4" cy="1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" name="Freeform 5303"/>
                <p:cNvSpPr>
                  <a:spLocks noChangeAspect="1"/>
                </p:cNvSpPr>
                <p:nvPr/>
              </p:nvSpPr>
              <p:spPr bwMode="auto">
                <a:xfrm>
                  <a:off x="944" y="251"/>
                  <a:ext cx="1" cy="18"/>
                </a:xfrm>
                <a:custGeom>
                  <a:avLst/>
                  <a:gdLst>
                    <a:gd name="T0" fmla="*/ 0 w 1"/>
                    <a:gd name="T1" fmla="*/ 0 h 18"/>
                    <a:gd name="T2" fmla="*/ 0 w 1"/>
                    <a:gd name="T3" fmla="*/ 18 h 18"/>
                    <a:gd name="T4" fmla="*/ 0 60000 65536"/>
                    <a:gd name="T5" fmla="*/ 0 60000 65536"/>
                    <a:gd name="T6" fmla="*/ 0 w 1"/>
                    <a:gd name="T7" fmla="*/ 0 h 18"/>
                    <a:gd name="T8" fmla="*/ 1 w 1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8">
                      <a:moveTo>
                        <a:pt x="0" y="0"/>
                      </a:moveTo>
                      <a:lnTo>
                        <a:pt x="0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Line 5304"/>
                <p:cNvSpPr>
                  <a:spLocks noChangeAspect="1" noChangeShapeType="1"/>
                </p:cNvSpPr>
                <p:nvPr/>
              </p:nvSpPr>
              <p:spPr bwMode="auto">
                <a:xfrm>
                  <a:off x="1116" y="252"/>
                  <a:ext cx="0" cy="2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7" name="Line 5305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77"/>
                  <a:ext cx="0" cy="7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Line 5306"/>
                <p:cNvSpPr>
                  <a:spLocks noChangeAspect="1" noChangeShapeType="1"/>
                </p:cNvSpPr>
                <p:nvPr/>
              </p:nvSpPr>
              <p:spPr bwMode="auto">
                <a:xfrm>
                  <a:off x="1224" y="260"/>
                  <a:ext cx="1" cy="8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9" name="Freeform 5307"/>
                <p:cNvSpPr>
                  <a:spLocks noChangeAspect="1"/>
                </p:cNvSpPr>
                <p:nvPr/>
              </p:nvSpPr>
              <p:spPr bwMode="auto">
                <a:xfrm>
                  <a:off x="1280" y="141"/>
                  <a:ext cx="56" cy="205"/>
                </a:xfrm>
                <a:custGeom>
                  <a:avLst/>
                  <a:gdLst>
                    <a:gd name="T0" fmla="*/ 56 w 56"/>
                    <a:gd name="T1" fmla="*/ 0 h 205"/>
                    <a:gd name="T2" fmla="*/ 10 w 56"/>
                    <a:gd name="T3" fmla="*/ 142 h 205"/>
                    <a:gd name="T4" fmla="*/ 0 w 56"/>
                    <a:gd name="T5" fmla="*/ 150 h 205"/>
                    <a:gd name="T6" fmla="*/ 0 w 56"/>
                    <a:gd name="T7" fmla="*/ 205 h 2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05"/>
                    <a:gd name="T14" fmla="*/ 56 w 56"/>
                    <a:gd name="T15" fmla="*/ 205 h 2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05">
                      <a:moveTo>
                        <a:pt x="56" y="0"/>
                      </a:moveTo>
                      <a:lnTo>
                        <a:pt x="10" y="142"/>
                      </a:lnTo>
                      <a:lnTo>
                        <a:pt x="0" y="150"/>
                      </a:lnTo>
                      <a:lnTo>
                        <a:pt x="0" y="20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0" name="Freeform 5308"/>
                <p:cNvSpPr>
                  <a:spLocks noChangeAspect="1"/>
                </p:cNvSpPr>
                <p:nvPr/>
              </p:nvSpPr>
              <p:spPr bwMode="auto">
                <a:xfrm>
                  <a:off x="1258" y="237"/>
                  <a:ext cx="40" cy="19"/>
                </a:xfrm>
                <a:custGeom>
                  <a:avLst/>
                  <a:gdLst>
                    <a:gd name="T0" fmla="*/ 0 w 40"/>
                    <a:gd name="T1" fmla="*/ 0 h 19"/>
                    <a:gd name="T2" fmla="*/ 40 w 40"/>
                    <a:gd name="T3" fmla="*/ 19 h 19"/>
                    <a:gd name="T4" fmla="*/ 0 60000 65536"/>
                    <a:gd name="T5" fmla="*/ 0 60000 65536"/>
                    <a:gd name="T6" fmla="*/ 0 w 40"/>
                    <a:gd name="T7" fmla="*/ 0 h 19"/>
                    <a:gd name="T8" fmla="*/ 40 w 40"/>
                    <a:gd name="T9" fmla="*/ 19 h 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19">
                      <a:moveTo>
                        <a:pt x="0" y="0"/>
                      </a:moveTo>
                      <a:lnTo>
                        <a:pt x="40" y="1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1" name="Line 5309"/>
                <p:cNvSpPr>
                  <a:spLocks noChangeAspect="1" noChangeShapeType="1"/>
                </p:cNvSpPr>
                <p:nvPr/>
              </p:nvSpPr>
              <p:spPr bwMode="auto">
                <a:xfrm>
                  <a:off x="1292" y="162"/>
                  <a:ext cx="31" cy="1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Freeform 5310"/>
                <p:cNvSpPr>
                  <a:spLocks noChangeAspect="1"/>
                </p:cNvSpPr>
                <p:nvPr/>
              </p:nvSpPr>
              <p:spPr bwMode="auto">
                <a:xfrm>
                  <a:off x="1332" y="56"/>
                  <a:ext cx="72" cy="211"/>
                </a:xfrm>
                <a:custGeom>
                  <a:avLst/>
                  <a:gdLst>
                    <a:gd name="T0" fmla="*/ 72 w 72"/>
                    <a:gd name="T1" fmla="*/ 0 h 211"/>
                    <a:gd name="T2" fmla="*/ 0 w 72"/>
                    <a:gd name="T3" fmla="*/ 211 h 211"/>
                    <a:gd name="T4" fmla="*/ 0 60000 65536"/>
                    <a:gd name="T5" fmla="*/ 0 60000 65536"/>
                    <a:gd name="T6" fmla="*/ 0 w 72"/>
                    <a:gd name="T7" fmla="*/ 0 h 211"/>
                    <a:gd name="T8" fmla="*/ 72 w 72"/>
                    <a:gd name="T9" fmla="*/ 211 h 2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211">
                      <a:moveTo>
                        <a:pt x="72" y="0"/>
                      </a:moveTo>
                      <a:lnTo>
                        <a:pt x="0" y="21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" name="Line 5311"/>
                <p:cNvSpPr>
                  <a:spLocks noChangeAspect="1" noChangeShapeType="1"/>
                </p:cNvSpPr>
                <p:nvPr/>
              </p:nvSpPr>
              <p:spPr bwMode="auto">
                <a:xfrm>
                  <a:off x="1332" y="81"/>
                  <a:ext cx="81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" name="Freeform 5312"/>
                <p:cNvSpPr>
                  <a:spLocks noChangeAspect="1"/>
                </p:cNvSpPr>
                <p:nvPr/>
              </p:nvSpPr>
              <p:spPr bwMode="auto">
                <a:xfrm>
                  <a:off x="1344" y="81"/>
                  <a:ext cx="57" cy="172"/>
                </a:xfrm>
                <a:custGeom>
                  <a:avLst/>
                  <a:gdLst>
                    <a:gd name="T0" fmla="*/ 57 w 57"/>
                    <a:gd name="T1" fmla="*/ 0 h 172"/>
                    <a:gd name="T2" fmla="*/ 0 w 57"/>
                    <a:gd name="T3" fmla="*/ 172 h 172"/>
                    <a:gd name="T4" fmla="*/ 0 60000 65536"/>
                    <a:gd name="T5" fmla="*/ 0 60000 65536"/>
                    <a:gd name="T6" fmla="*/ 0 w 57"/>
                    <a:gd name="T7" fmla="*/ 0 h 172"/>
                    <a:gd name="T8" fmla="*/ 57 w 57"/>
                    <a:gd name="T9" fmla="*/ 172 h 1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172">
                      <a:moveTo>
                        <a:pt x="57" y="0"/>
                      </a:moveTo>
                      <a:lnTo>
                        <a:pt x="0" y="17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5" name="Oval 5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77"/>
                  <a:ext cx="59" cy="5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6" name="Freeform 5335"/>
                <p:cNvSpPr>
                  <a:spLocks noChangeAspect="1"/>
                </p:cNvSpPr>
                <p:nvPr/>
              </p:nvSpPr>
              <p:spPr bwMode="auto">
                <a:xfrm>
                  <a:off x="1320" y="264"/>
                  <a:ext cx="89" cy="25"/>
                </a:xfrm>
                <a:custGeom>
                  <a:avLst/>
                  <a:gdLst>
                    <a:gd name="T0" fmla="*/ 10 w 89"/>
                    <a:gd name="T1" fmla="*/ 0 h 25"/>
                    <a:gd name="T2" fmla="*/ 35 w 89"/>
                    <a:gd name="T3" fmla="*/ 0 h 25"/>
                    <a:gd name="T4" fmla="*/ 40 w 89"/>
                    <a:gd name="T5" fmla="*/ 6 h 25"/>
                    <a:gd name="T6" fmla="*/ 64 w 89"/>
                    <a:gd name="T7" fmla="*/ 6 h 25"/>
                    <a:gd name="T8" fmla="*/ 89 w 89"/>
                    <a:gd name="T9" fmla="*/ 19 h 25"/>
                    <a:gd name="T10" fmla="*/ 42 w 89"/>
                    <a:gd name="T11" fmla="*/ 19 h 25"/>
                    <a:gd name="T12" fmla="*/ 37 w 89"/>
                    <a:gd name="T13" fmla="*/ 25 h 25"/>
                    <a:gd name="T14" fmla="*/ 0 w 89"/>
                    <a:gd name="T15" fmla="*/ 25 h 25"/>
                    <a:gd name="T16" fmla="*/ 0 w 89"/>
                    <a:gd name="T17" fmla="*/ 7 h 25"/>
                    <a:gd name="T18" fmla="*/ 10 w 89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25"/>
                    <a:gd name="T32" fmla="*/ 89 w 89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25">
                      <a:moveTo>
                        <a:pt x="10" y="0"/>
                      </a:moveTo>
                      <a:lnTo>
                        <a:pt x="35" y="0"/>
                      </a:lnTo>
                      <a:lnTo>
                        <a:pt x="40" y="6"/>
                      </a:lnTo>
                      <a:lnTo>
                        <a:pt x="64" y="6"/>
                      </a:lnTo>
                      <a:lnTo>
                        <a:pt x="89" y="19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7" name="Freeform 5341"/>
                <p:cNvSpPr>
                  <a:spLocks noChangeAspect="1"/>
                </p:cNvSpPr>
                <p:nvPr/>
              </p:nvSpPr>
              <p:spPr bwMode="auto">
                <a:xfrm>
                  <a:off x="1320" y="289"/>
                  <a:ext cx="16" cy="56"/>
                </a:xfrm>
                <a:custGeom>
                  <a:avLst/>
                  <a:gdLst>
                    <a:gd name="T0" fmla="*/ 0 w 16"/>
                    <a:gd name="T1" fmla="*/ 0 h 56"/>
                    <a:gd name="T2" fmla="*/ 1 w 16"/>
                    <a:gd name="T3" fmla="*/ 56 h 56"/>
                    <a:gd name="T4" fmla="*/ 11 w 16"/>
                    <a:gd name="T5" fmla="*/ 56 h 56"/>
                    <a:gd name="T6" fmla="*/ 10 w 16"/>
                    <a:gd name="T7" fmla="*/ 42 h 56"/>
                    <a:gd name="T8" fmla="*/ 16 w 16"/>
                    <a:gd name="T9" fmla="*/ 34 h 56"/>
                    <a:gd name="T10" fmla="*/ 16 w 16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6"/>
                    <a:gd name="T20" fmla="*/ 16 w 1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6">
                      <a:moveTo>
                        <a:pt x="0" y="0"/>
                      </a:moveTo>
                      <a:lnTo>
                        <a:pt x="1" y="56"/>
                      </a:lnTo>
                      <a:lnTo>
                        <a:pt x="11" y="56"/>
                      </a:lnTo>
                      <a:lnTo>
                        <a:pt x="10" y="42"/>
                      </a:lnTo>
                      <a:lnTo>
                        <a:pt x="16" y="3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8" name="Freeform 5342"/>
                <p:cNvSpPr>
                  <a:spLocks noChangeAspect="1"/>
                </p:cNvSpPr>
                <p:nvPr/>
              </p:nvSpPr>
              <p:spPr bwMode="auto">
                <a:xfrm>
                  <a:off x="1320" y="294"/>
                  <a:ext cx="34" cy="28"/>
                </a:xfrm>
                <a:custGeom>
                  <a:avLst/>
                  <a:gdLst>
                    <a:gd name="T0" fmla="*/ 33 w 34"/>
                    <a:gd name="T1" fmla="*/ 0 h 28"/>
                    <a:gd name="T2" fmla="*/ 34 w 34"/>
                    <a:gd name="T3" fmla="*/ 10 h 28"/>
                    <a:gd name="T4" fmla="*/ 16 w 34"/>
                    <a:gd name="T5" fmla="*/ 18 h 28"/>
                    <a:gd name="T6" fmla="*/ 12 w 34"/>
                    <a:gd name="T7" fmla="*/ 17 h 28"/>
                    <a:gd name="T8" fmla="*/ 0 w 34"/>
                    <a:gd name="T9" fmla="*/ 28 h 28"/>
                    <a:gd name="T10" fmla="*/ 1 w 34"/>
                    <a:gd name="T11" fmla="*/ 0 h 28"/>
                    <a:gd name="T12" fmla="*/ 33 w 34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28"/>
                    <a:gd name="T23" fmla="*/ 34 w 34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28">
                      <a:moveTo>
                        <a:pt x="33" y="0"/>
                      </a:moveTo>
                      <a:lnTo>
                        <a:pt x="34" y="10"/>
                      </a:lnTo>
                      <a:lnTo>
                        <a:pt x="16" y="18"/>
                      </a:lnTo>
                      <a:lnTo>
                        <a:pt x="12" y="17"/>
                      </a:lnTo>
                      <a:lnTo>
                        <a:pt x="0" y="28"/>
                      </a:lnTo>
                      <a:lnTo>
                        <a:pt x="1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9" name="Freeform 5343"/>
                <p:cNvSpPr>
                  <a:spLocks noChangeAspect="1"/>
                </p:cNvSpPr>
                <p:nvPr/>
              </p:nvSpPr>
              <p:spPr bwMode="auto">
                <a:xfrm>
                  <a:off x="1336" y="302"/>
                  <a:ext cx="69" cy="58"/>
                </a:xfrm>
                <a:custGeom>
                  <a:avLst/>
                  <a:gdLst>
                    <a:gd name="T0" fmla="*/ 1 w 69"/>
                    <a:gd name="T1" fmla="*/ 23 h 58"/>
                    <a:gd name="T2" fmla="*/ 8 w 69"/>
                    <a:gd name="T3" fmla="*/ 34 h 58"/>
                    <a:gd name="T4" fmla="*/ 16 w 69"/>
                    <a:gd name="T5" fmla="*/ 38 h 58"/>
                    <a:gd name="T6" fmla="*/ 36 w 69"/>
                    <a:gd name="T7" fmla="*/ 45 h 58"/>
                    <a:gd name="T8" fmla="*/ 41 w 69"/>
                    <a:gd name="T9" fmla="*/ 46 h 58"/>
                    <a:gd name="T10" fmla="*/ 52 w 69"/>
                    <a:gd name="T11" fmla="*/ 58 h 58"/>
                    <a:gd name="T12" fmla="*/ 64 w 69"/>
                    <a:gd name="T13" fmla="*/ 58 h 58"/>
                    <a:gd name="T14" fmla="*/ 63 w 69"/>
                    <a:gd name="T15" fmla="*/ 50 h 58"/>
                    <a:gd name="T16" fmla="*/ 69 w 69"/>
                    <a:gd name="T17" fmla="*/ 45 h 58"/>
                    <a:gd name="T18" fmla="*/ 60 w 69"/>
                    <a:gd name="T19" fmla="*/ 39 h 58"/>
                    <a:gd name="T20" fmla="*/ 61 w 69"/>
                    <a:gd name="T21" fmla="*/ 30 h 58"/>
                    <a:gd name="T22" fmla="*/ 28 w 69"/>
                    <a:gd name="T23" fmla="*/ 17 h 58"/>
                    <a:gd name="T24" fmla="*/ 29 w 69"/>
                    <a:gd name="T25" fmla="*/ 10 h 58"/>
                    <a:gd name="T26" fmla="*/ 19 w 69"/>
                    <a:gd name="T27" fmla="*/ 0 h 58"/>
                    <a:gd name="T28" fmla="*/ 12 w 69"/>
                    <a:gd name="T29" fmla="*/ 1 h 58"/>
                    <a:gd name="T30" fmla="*/ 0 w 69"/>
                    <a:gd name="T31" fmla="*/ 8 h 58"/>
                    <a:gd name="T32" fmla="*/ 1 w 69"/>
                    <a:gd name="T33" fmla="*/ 23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9"/>
                    <a:gd name="T52" fmla="*/ 0 h 58"/>
                    <a:gd name="T53" fmla="*/ 69 w 6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9" h="58">
                      <a:moveTo>
                        <a:pt x="1" y="23"/>
                      </a:moveTo>
                      <a:lnTo>
                        <a:pt x="8" y="34"/>
                      </a:lnTo>
                      <a:lnTo>
                        <a:pt x="16" y="38"/>
                      </a:lnTo>
                      <a:lnTo>
                        <a:pt x="36" y="45"/>
                      </a:lnTo>
                      <a:lnTo>
                        <a:pt x="41" y="46"/>
                      </a:lnTo>
                      <a:lnTo>
                        <a:pt x="52" y="58"/>
                      </a:lnTo>
                      <a:lnTo>
                        <a:pt x="64" y="58"/>
                      </a:lnTo>
                      <a:lnTo>
                        <a:pt x="63" y="50"/>
                      </a:lnTo>
                      <a:lnTo>
                        <a:pt x="69" y="45"/>
                      </a:lnTo>
                      <a:lnTo>
                        <a:pt x="60" y="39"/>
                      </a:lnTo>
                      <a:lnTo>
                        <a:pt x="61" y="30"/>
                      </a:lnTo>
                      <a:lnTo>
                        <a:pt x="28" y="17"/>
                      </a:lnTo>
                      <a:lnTo>
                        <a:pt x="29" y="1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0" name="Freeform 5344"/>
                <p:cNvSpPr>
                  <a:spLocks noChangeAspect="1"/>
                </p:cNvSpPr>
                <p:nvPr/>
              </p:nvSpPr>
              <p:spPr bwMode="auto">
                <a:xfrm>
                  <a:off x="1340" y="311"/>
                  <a:ext cx="41" cy="25"/>
                </a:xfrm>
                <a:custGeom>
                  <a:avLst/>
                  <a:gdLst>
                    <a:gd name="T0" fmla="*/ 0 w 41"/>
                    <a:gd name="T1" fmla="*/ 0 h 25"/>
                    <a:gd name="T2" fmla="*/ 7 w 41"/>
                    <a:gd name="T3" fmla="*/ 0 h 25"/>
                    <a:gd name="T4" fmla="*/ 14 w 41"/>
                    <a:gd name="T5" fmla="*/ 4 h 25"/>
                    <a:gd name="T6" fmla="*/ 19 w 41"/>
                    <a:gd name="T7" fmla="*/ 9 h 25"/>
                    <a:gd name="T8" fmla="*/ 26 w 41"/>
                    <a:gd name="T9" fmla="*/ 15 h 25"/>
                    <a:gd name="T10" fmla="*/ 34 w 41"/>
                    <a:gd name="T11" fmla="*/ 17 h 25"/>
                    <a:gd name="T12" fmla="*/ 41 w 41"/>
                    <a:gd name="T13" fmla="*/ 20 h 25"/>
                    <a:gd name="T14" fmla="*/ 34 w 41"/>
                    <a:gd name="T15" fmla="*/ 25 h 25"/>
                    <a:gd name="T16" fmla="*/ 31 w 41"/>
                    <a:gd name="T17" fmla="*/ 21 h 25"/>
                    <a:gd name="T18" fmla="*/ 20 w 41"/>
                    <a:gd name="T19" fmla="*/ 21 h 25"/>
                    <a:gd name="T20" fmla="*/ 17 w 41"/>
                    <a:gd name="T21" fmla="*/ 16 h 25"/>
                    <a:gd name="T22" fmla="*/ 5 w 41"/>
                    <a:gd name="T23" fmla="*/ 16 h 25"/>
                    <a:gd name="T24" fmla="*/ 0 w 41"/>
                    <a:gd name="T25" fmla="*/ 11 h 25"/>
                    <a:gd name="T26" fmla="*/ 0 w 4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"/>
                    <a:gd name="T43" fmla="*/ 0 h 25"/>
                    <a:gd name="T44" fmla="*/ 41 w 4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" h="2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1" y="20"/>
                      </a:lnTo>
                      <a:lnTo>
                        <a:pt x="34" y="25"/>
                      </a:lnTo>
                      <a:lnTo>
                        <a:pt x="31" y="21"/>
                      </a:lnTo>
                      <a:lnTo>
                        <a:pt x="20" y="21"/>
                      </a:lnTo>
                      <a:lnTo>
                        <a:pt x="17" y="16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1" name="Freeform 5345"/>
                <p:cNvSpPr>
                  <a:spLocks noChangeAspect="1"/>
                </p:cNvSpPr>
                <p:nvPr/>
              </p:nvSpPr>
              <p:spPr bwMode="auto">
                <a:xfrm>
                  <a:off x="535" y="260"/>
                  <a:ext cx="133" cy="71"/>
                </a:xfrm>
                <a:custGeom>
                  <a:avLst/>
                  <a:gdLst>
                    <a:gd name="T0" fmla="*/ 0 w 133"/>
                    <a:gd name="T1" fmla="*/ 71 h 71"/>
                    <a:gd name="T2" fmla="*/ 70 w 133"/>
                    <a:gd name="T3" fmla="*/ 71 h 71"/>
                    <a:gd name="T4" fmla="*/ 133 w 133"/>
                    <a:gd name="T5" fmla="*/ 42 h 71"/>
                    <a:gd name="T6" fmla="*/ 21 w 133"/>
                    <a:gd name="T7" fmla="*/ 30 h 71"/>
                    <a:gd name="T8" fmla="*/ 0 w 133"/>
                    <a:gd name="T9" fmla="*/ 71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71"/>
                    <a:gd name="T17" fmla="*/ 133 w 133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71">
                      <a:moveTo>
                        <a:pt x="0" y="71"/>
                      </a:moveTo>
                      <a:lnTo>
                        <a:pt x="70" y="71"/>
                      </a:lnTo>
                      <a:lnTo>
                        <a:pt x="133" y="42"/>
                      </a:lnTo>
                      <a:cubicBezTo>
                        <a:pt x="133" y="42"/>
                        <a:pt x="39" y="0"/>
                        <a:pt x="21" y="30"/>
                      </a:cubicBezTo>
                      <a:cubicBezTo>
                        <a:pt x="10" y="50"/>
                        <a:pt x="0" y="71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Freeform 5360"/>
                <p:cNvSpPr>
                  <a:spLocks noChangeAspect="1"/>
                </p:cNvSpPr>
                <p:nvPr/>
              </p:nvSpPr>
              <p:spPr bwMode="auto">
                <a:xfrm>
                  <a:off x="535" y="328"/>
                  <a:ext cx="87" cy="26"/>
                </a:xfrm>
                <a:custGeom>
                  <a:avLst/>
                  <a:gdLst>
                    <a:gd name="T0" fmla="*/ 0 w 87"/>
                    <a:gd name="T1" fmla="*/ 26 h 26"/>
                    <a:gd name="T2" fmla="*/ 0 w 87"/>
                    <a:gd name="T3" fmla="*/ 17 h 26"/>
                    <a:gd name="T4" fmla="*/ 4 w 87"/>
                    <a:gd name="T5" fmla="*/ 10 h 26"/>
                    <a:gd name="T6" fmla="*/ 11 w 87"/>
                    <a:gd name="T7" fmla="*/ 10 h 26"/>
                    <a:gd name="T8" fmla="*/ 11 w 87"/>
                    <a:gd name="T9" fmla="*/ 0 h 26"/>
                    <a:gd name="T10" fmla="*/ 59 w 87"/>
                    <a:gd name="T11" fmla="*/ 0 h 26"/>
                    <a:gd name="T12" fmla="*/ 59 w 87"/>
                    <a:gd name="T13" fmla="*/ 8 h 26"/>
                    <a:gd name="T14" fmla="*/ 81 w 87"/>
                    <a:gd name="T15" fmla="*/ 6 h 26"/>
                    <a:gd name="T16" fmla="*/ 87 w 87"/>
                    <a:gd name="T17" fmla="*/ 12 h 26"/>
                    <a:gd name="T18" fmla="*/ 87 w 87"/>
                    <a:gd name="T19" fmla="*/ 26 h 26"/>
                    <a:gd name="T20" fmla="*/ 0 w 87"/>
                    <a:gd name="T21" fmla="*/ 26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26"/>
                    <a:gd name="T35" fmla="*/ 87 w 87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26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4" y="10"/>
                      </a:ln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81" y="6"/>
                      </a:lnTo>
                      <a:lnTo>
                        <a:pt x="87" y="12"/>
                      </a:lnTo>
                      <a:lnTo>
                        <a:pt x="87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3" name="Group 5354"/>
                <p:cNvGrpSpPr>
                  <a:grpSpLocks noChangeAspect="1"/>
                </p:cNvGrpSpPr>
                <p:nvPr/>
              </p:nvGrpSpPr>
              <p:grpSpPr bwMode="auto">
                <a:xfrm>
                  <a:off x="505" y="349"/>
                  <a:ext cx="127" cy="34"/>
                  <a:chOff x="505" y="349"/>
                  <a:chExt cx="127" cy="34"/>
                </a:xfrm>
                <a:grpFill/>
              </p:grpSpPr>
              <p:sp>
                <p:nvSpPr>
                  <p:cNvPr id="626" name="Freeform 5355"/>
                  <p:cNvSpPr>
                    <a:spLocks noChangeAspect="1"/>
                  </p:cNvSpPr>
                  <p:nvPr/>
                </p:nvSpPr>
                <p:spPr bwMode="auto">
                  <a:xfrm>
                    <a:off x="506" y="34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" name="Freeform 5356"/>
                  <p:cNvSpPr>
                    <a:spLocks noChangeAspect="1"/>
                  </p:cNvSpPr>
                  <p:nvPr/>
                </p:nvSpPr>
                <p:spPr bwMode="auto">
                  <a:xfrm>
                    <a:off x="505" y="35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" name="Freeform 5357"/>
                  <p:cNvSpPr>
                    <a:spLocks noChangeAspect="1"/>
                  </p:cNvSpPr>
                  <p:nvPr/>
                </p:nvSpPr>
                <p:spPr bwMode="auto">
                  <a:xfrm>
                    <a:off x="585" y="34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AutoShape 5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6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" name="AutoShape 5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6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4" name="Group 5353"/>
                <p:cNvGrpSpPr>
                  <a:grpSpLocks noChangeAspect="1"/>
                </p:cNvGrpSpPr>
                <p:nvPr/>
              </p:nvGrpSpPr>
              <p:grpSpPr bwMode="auto">
                <a:xfrm>
                  <a:off x="505" y="379"/>
                  <a:ext cx="127" cy="34"/>
                  <a:chOff x="505" y="379"/>
                  <a:chExt cx="127" cy="34"/>
                </a:xfrm>
                <a:grpFill/>
              </p:grpSpPr>
              <p:sp>
                <p:nvSpPr>
                  <p:cNvPr id="621" name="Freeform 5346"/>
                  <p:cNvSpPr>
                    <a:spLocks noChangeAspect="1"/>
                  </p:cNvSpPr>
                  <p:nvPr/>
                </p:nvSpPr>
                <p:spPr bwMode="auto">
                  <a:xfrm>
                    <a:off x="506" y="37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" name="Freeform 5349"/>
                  <p:cNvSpPr>
                    <a:spLocks noChangeAspect="1"/>
                  </p:cNvSpPr>
                  <p:nvPr/>
                </p:nvSpPr>
                <p:spPr bwMode="auto">
                  <a:xfrm>
                    <a:off x="505" y="38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Freeform 5350"/>
                  <p:cNvSpPr>
                    <a:spLocks noChangeAspect="1"/>
                  </p:cNvSpPr>
                  <p:nvPr/>
                </p:nvSpPr>
                <p:spPr bwMode="auto">
                  <a:xfrm>
                    <a:off x="585" y="37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" name="AutoShape 5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9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" name="AutoShape 5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9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5" name="Rectangle 534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" y="349"/>
                  <a:ext cx="6" cy="5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6" name="Group 5336"/>
                <p:cNvGrpSpPr>
                  <a:grpSpLocks noChangeAspect="1"/>
                </p:cNvGrpSpPr>
                <p:nvPr/>
              </p:nvGrpSpPr>
              <p:grpSpPr bwMode="auto">
                <a:xfrm>
                  <a:off x="1376" y="353"/>
                  <a:ext cx="35" cy="35"/>
                  <a:chOff x="1376" y="353"/>
                  <a:chExt cx="74" cy="74"/>
                </a:xfrm>
                <a:grpFill/>
              </p:grpSpPr>
              <p:sp>
                <p:nvSpPr>
                  <p:cNvPr id="617" name="Oval 5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0" y="356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" name="AutoShape 5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6" y="353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" name="Oval 5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373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" name="Oval 5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6" y="382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7" name="Group 5361"/>
                <p:cNvGrpSpPr>
                  <a:grpSpLocks noChangeAspect="1"/>
                </p:cNvGrpSpPr>
                <p:nvPr/>
              </p:nvGrpSpPr>
              <p:grpSpPr bwMode="auto">
                <a:xfrm>
                  <a:off x="471" y="434"/>
                  <a:ext cx="66" cy="66"/>
                  <a:chOff x="471" y="434"/>
                  <a:chExt cx="74" cy="74"/>
                </a:xfrm>
                <a:grpFill/>
              </p:grpSpPr>
              <p:sp>
                <p:nvSpPr>
                  <p:cNvPr id="613" name="Oval 5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" y="437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4" name="AutoShape 5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" y="434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" name="Oval 5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" y="454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6" name="Oval 5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463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8" name="Freeform 5366"/>
                <p:cNvSpPr>
                  <a:spLocks noChangeAspect="1"/>
                </p:cNvSpPr>
                <p:nvPr/>
              </p:nvSpPr>
              <p:spPr bwMode="auto">
                <a:xfrm>
                  <a:off x="364" y="370"/>
                  <a:ext cx="42" cy="50"/>
                </a:xfrm>
                <a:custGeom>
                  <a:avLst/>
                  <a:gdLst>
                    <a:gd name="T0" fmla="*/ 1 w 42"/>
                    <a:gd name="T1" fmla="*/ 0 h 50"/>
                    <a:gd name="T2" fmla="*/ 0 w 42"/>
                    <a:gd name="T3" fmla="*/ 11 h 50"/>
                    <a:gd name="T4" fmla="*/ 9 w 42"/>
                    <a:gd name="T5" fmla="*/ 11 h 50"/>
                    <a:gd name="T6" fmla="*/ 29 w 42"/>
                    <a:gd name="T7" fmla="*/ 50 h 50"/>
                    <a:gd name="T8" fmla="*/ 42 w 42"/>
                    <a:gd name="T9" fmla="*/ 50 h 50"/>
                    <a:gd name="T10" fmla="*/ 37 w 42"/>
                    <a:gd name="T11" fmla="*/ 0 h 50"/>
                    <a:gd name="T12" fmla="*/ 1 w 4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1" y="0"/>
                      </a:moveTo>
                      <a:lnTo>
                        <a:pt x="0" y="11"/>
                      </a:lnTo>
                      <a:lnTo>
                        <a:pt x="9" y="11"/>
                      </a:lnTo>
                      <a:lnTo>
                        <a:pt x="29" y="50"/>
                      </a:lnTo>
                      <a:lnTo>
                        <a:pt x="42" y="50"/>
                      </a:lnTo>
                      <a:lnTo>
                        <a:pt x="37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Freeform 5367"/>
                <p:cNvSpPr>
                  <a:spLocks noChangeAspect="1"/>
                </p:cNvSpPr>
                <p:nvPr/>
              </p:nvSpPr>
              <p:spPr bwMode="auto">
                <a:xfrm>
                  <a:off x="264" y="400"/>
                  <a:ext cx="152" cy="15"/>
                </a:xfrm>
                <a:custGeom>
                  <a:avLst/>
                  <a:gdLst>
                    <a:gd name="T0" fmla="*/ 152 w 152"/>
                    <a:gd name="T1" fmla="*/ 15 h 15"/>
                    <a:gd name="T2" fmla="*/ 0 w 152"/>
                    <a:gd name="T3" fmla="*/ 15 h 15"/>
                    <a:gd name="T4" fmla="*/ 0 w 152"/>
                    <a:gd name="T5" fmla="*/ 8 h 15"/>
                    <a:gd name="T6" fmla="*/ 4 w 152"/>
                    <a:gd name="T7" fmla="*/ 8 h 15"/>
                    <a:gd name="T8" fmla="*/ 6 w 152"/>
                    <a:gd name="T9" fmla="*/ 3 h 15"/>
                    <a:gd name="T10" fmla="*/ 9 w 152"/>
                    <a:gd name="T11" fmla="*/ 8 h 15"/>
                    <a:gd name="T12" fmla="*/ 14 w 152"/>
                    <a:gd name="T13" fmla="*/ 3 h 15"/>
                    <a:gd name="T14" fmla="*/ 21 w 152"/>
                    <a:gd name="T15" fmla="*/ 3 h 15"/>
                    <a:gd name="T16" fmla="*/ 23 w 152"/>
                    <a:gd name="T17" fmla="*/ 8 h 15"/>
                    <a:gd name="T18" fmla="*/ 67 w 152"/>
                    <a:gd name="T19" fmla="*/ 8 h 15"/>
                    <a:gd name="T20" fmla="*/ 68 w 152"/>
                    <a:gd name="T21" fmla="*/ 3 h 15"/>
                    <a:gd name="T22" fmla="*/ 112 w 152"/>
                    <a:gd name="T23" fmla="*/ 3 h 15"/>
                    <a:gd name="T24" fmla="*/ 116 w 152"/>
                    <a:gd name="T25" fmla="*/ 9 h 15"/>
                    <a:gd name="T26" fmla="*/ 123 w 152"/>
                    <a:gd name="T27" fmla="*/ 4 h 15"/>
                    <a:gd name="T28" fmla="*/ 127 w 152"/>
                    <a:gd name="T29" fmla="*/ 8 h 15"/>
                    <a:gd name="T30" fmla="*/ 142 w 152"/>
                    <a:gd name="T31" fmla="*/ 8 h 15"/>
                    <a:gd name="T32" fmla="*/ 144 w 152"/>
                    <a:gd name="T33" fmla="*/ 0 h 15"/>
                    <a:gd name="T34" fmla="*/ 148 w 152"/>
                    <a:gd name="T35" fmla="*/ 0 h 15"/>
                    <a:gd name="T36" fmla="*/ 148 w 152"/>
                    <a:gd name="T37" fmla="*/ 8 h 15"/>
                    <a:gd name="T38" fmla="*/ 152 w 152"/>
                    <a:gd name="T39" fmla="*/ 8 h 15"/>
                    <a:gd name="T40" fmla="*/ 152 w 152"/>
                    <a:gd name="T41" fmla="*/ 15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15"/>
                    <a:gd name="T65" fmla="*/ 152 w 152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15">
                      <a:moveTo>
                        <a:pt x="152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6" y="3"/>
                      </a:lnTo>
                      <a:lnTo>
                        <a:pt x="9" y="8"/>
                      </a:lnTo>
                      <a:lnTo>
                        <a:pt x="14" y="3"/>
                      </a:lnTo>
                      <a:lnTo>
                        <a:pt x="21" y="3"/>
                      </a:lnTo>
                      <a:lnTo>
                        <a:pt x="23" y="8"/>
                      </a:lnTo>
                      <a:lnTo>
                        <a:pt x="67" y="8"/>
                      </a:lnTo>
                      <a:lnTo>
                        <a:pt x="68" y="3"/>
                      </a:lnTo>
                      <a:lnTo>
                        <a:pt x="112" y="3"/>
                      </a:lnTo>
                      <a:lnTo>
                        <a:pt x="116" y="9"/>
                      </a:lnTo>
                      <a:lnTo>
                        <a:pt x="123" y="4"/>
                      </a:lnTo>
                      <a:lnTo>
                        <a:pt x="127" y="8"/>
                      </a:lnTo>
                      <a:lnTo>
                        <a:pt x="142" y="8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2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0" name="Freeform 5368"/>
                <p:cNvSpPr>
                  <a:spLocks noChangeAspect="1"/>
                </p:cNvSpPr>
                <p:nvPr/>
              </p:nvSpPr>
              <p:spPr bwMode="auto">
                <a:xfrm>
                  <a:off x="430" y="370"/>
                  <a:ext cx="62" cy="71"/>
                </a:xfrm>
                <a:custGeom>
                  <a:avLst/>
                  <a:gdLst>
                    <a:gd name="T0" fmla="*/ 0 w 62"/>
                    <a:gd name="T1" fmla="*/ 0 h 71"/>
                    <a:gd name="T2" fmla="*/ 35 w 62"/>
                    <a:gd name="T3" fmla="*/ 51 h 71"/>
                    <a:gd name="T4" fmla="*/ 34 w 62"/>
                    <a:gd name="T5" fmla="*/ 66 h 71"/>
                    <a:gd name="T6" fmla="*/ 40 w 62"/>
                    <a:gd name="T7" fmla="*/ 71 h 71"/>
                    <a:gd name="T8" fmla="*/ 58 w 62"/>
                    <a:gd name="T9" fmla="*/ 71 h 71"/>
                    <a:gd name="T10" fmla="*/ 58 w 62"/>
                    <a:gd name="T11" fmla="*/ 57 h 71"/>
                    <a:gd name="T12" fmla="*/ 62 w 62"/>
                    <a:gd name="T13" fmla="*/ 52 h 71"/>
                    <a:gd name="T14" fmla="*/ 61 w 62"/>
                    <a:gd name="T15" fmla="*/ 48 h 71"/>
                    <a:gd name="T16" fmla="*/ 49 w 62"/>
                    <a:gd name="T17" fmla="*/ 48 h 71"/>
                    <a:gd name="T18" fmla="*/ 17 w 62"/>
                    <a:gd name="T19" fmla="*/ 0 h 71"/>
                    <a:gd name="T20" fmla="*/ 0 w 62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71"/>
                    <a:gd name="T35" fmla="*/ 62 w 62"/>
                    <a:gd name="T36" fmla="*/ 71 h 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71">
                      <a:moveTo>
                        <a:pt x="0" y="0"/>
                      </a:moveTo>
                      <a:lnTo>
                        <a:pt x="35" y="51"/>
                      </a:lnTo>
                      <a:lnTo>
                        <a:pt x="34" y="66"/>
                      </a:lnTo>
                      <a:lnTo>
                        <a:pt x="40" y="71"/>
                      </a:lnTo>
                      <a:lnTo>
                        <a:pt x="58" y="71"/>
                      </a:lnTo>
                      <a:lnTo>
                        <a:pt x="58" y="57"/>
                      </a:lnTo>
                      <a:lnTo>
                        <a:pt x="62" y="52"/>
                      </a:lnTo>
                      <a:lnTo>
                        <a:pt x="61" y="48"/>
                      </a:lnTo>
                      <a:lnTo>
                        <a:pt x="49" y="48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Freeform 5369"/>
                <p:cNvSpPr>
                  <a:spLocks noChangeAspect="1"/>
                </p:cNvSpPr>
                <p:nvPr/>
              </p:nvSpPr>
              <p:spPr bwMode="auto">
                <a:xfrm>
                  <a:off x="475" y="370"/>
                  <a:ext cx="12" cy="49"/>
                </a:xfrm>
                <a:custGeom>
                  <a:avLst/>
                  <a:gdLst>
                    <a:gd name="T0" fmla="*/ 0 w 12"/>
                    <a:gd name="T1" fmla="*/ 0 h 49"/>
                    <a:gd name="T2" fmla="*/ 6 w 12"/>
                    <a:gd name="T3" fmla="*/ 49 h 49"/>
                    <a:gd name="T4" fmla="*/ 12 w 12"/>
                    <a:gd name="T5" fmla="*/ 48 h 49"/>
                    <a:gd name="T6" fmla="*/ 7 w 12"/>
                    <a:gd name="T7" fmla="*/ 0 h 49"/>
                    <a:gd name="T8" fmla="*/ 0 w 12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9"/>
                    <a:gd name="T17" fmla="*/ 12 w 1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9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2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2" name="Freeform 5370"/>
                <p:cNvSpPr>
                  <a:spLocks noChangeAspect="1"/>
                </p:cNvSpPr>
                <p:nvPr/>
              </p:nvSpPr>
              <p:spPr bwMode="auto">
                <a:xfrm>
                  <a:off x="0" y="60"/>
                  <a:ext cx="1156" cy="89"/>
                </a:xfrm>
                <a:custGeom>
                  <a:avLst/>
                  <a:gdLst>
                    <a:gd name="T0" fmla="*/ 0 w 1156"/>
                    <a:gd name="T1" fmla="*/ 89 h 89"/>
                    <a:gd name="T2" fmla="*/ 554 w 1156"/>
                    <a:gd name="T3" fmla="*/ 52 h 89"/>
                    <a:gd name="T4" fmla="*/ 642 w 1156"/>
                    <a:gd name="T5" fmla="*/ 47 h 89"/>
                    <a:gd name="T6" fmla="*/ 1156 w 1156"/>
                    <a:gd name="T7" fmla="*/ 0 h 89"/>
                    <a:gd name="T8" fmla="*/ 635 w 1156"/>
                    <a:gd name="T9" fmla="*/ 30 h 89"/>
                    <a:gd name="T10" fmla="*/ 518 w 1156"/>
                    <a:gd name="T11" fmla="*/ 38 h 89"/>
                    <a:gd name="T12" fmla="*/ 0 w 1156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6"/>
                    <a:gd name="T22" fmla="*/ 0 h 89"/>
                    <a:gd name="T23" fmla="*/ 1156 w 1156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6" h="89">
                      <a:moveTo>
                        <a:pt x="0" y="89"/>
                      </a:moveTo>
                      <a:lnTo>
                        <a:pt x="554" y="52"/>
                      </a:lnTo>
                      <a:lnTo>
                        <a:pt x="642" y="47"/>
                      </a:lnTo>
                      <a:lnTo>
                        <a:pt x="1156" y="0"/>
                      </a:lnTo>
                      <a:lnTo>
                        <a:pt x="635" y="30"/>
                      </a:lnTo>
                      <a:lnTo>
                        <a:pt x="518" y="38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Freeform 5371"/>
                <p:cNvSpPr>
                  <a:spLocks noChangeAspect="1"/>
                </p:cNvSpPr>
                <p:nvPr/>
              </p:nvSpPr>
              <p:spPr bwMode="auto">
                <a:xfrm>
                  <a:off x="552" y="107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" name="Freeform 5372"/>
                <p:cNvSpPr>
                  <a:spLocks noChangeAspect="1"/>
                </p:cNvSpPr>
                <p:nvPr/>
              </p:nvSpPr>
              <p:spPr bwMode="auto">
                <a:xfrm flipH="1">
                  <a:off x="572" y="102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53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92" y="107"/>
                  <a:ext cx="1" cy="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" name="Line 5374"/>
                <p:cNvSpPr>
                  <a:spLocks noChangeAspect="1" noChangeShapeType="1"/>
                </p:cNvSpPr>
                <p:nvPr/>
              </p:nvSpPr>
              <p:spPr bwMode="auto">
                <a:xfrm>
                  <a:off x="572" y="111"/>
                  <a:ext cx="5" cy="4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Freeform 5375"/>
                <p:cNvSpPr>
                  <a:spLocks noChangeAspect="1"/>
                </p:cNvSpPr>
                <p:nvPr/>
              </p:nvSpPr>
              <p:spPr bwMode="auto">
                <a:xfrm>
                  <a:off x="552" y="145"/>
                  <a:ext cx="65" cy="10"/>
                </a:xfrm>
                <a:custGeom>
                  <a:avLst/>
                  <a:gdLst>
                    <a:gd name="T0" fmla="*/ 0 w 65"/>
                    <a:gd name="T1" fmla="*/ 10 h 10"/>
                    <a:gd name="T2" fmla="*/ 2 w 65"/>
                    <a:gd name="T3" fmla="*/ 6 h 10"/>
                    <a:gd name="T4" fmla="*/ 14 w 65"/>
                    <a:gd name="T5" fmla="*/ 6 h 10"/>
                    <a:gd name="T6" fmla="*/ 22 w 65"/>
                    <a:gd name="T7" fmla="*/ 3 h 10"/>
                    <a:gd name="T8" fmla="*/ 50 w 65"/>
                    <a:gd name="T9" fmla="*/ 4 h 10"/>
                    <a:gd name="T10" fmla="*/ 51 w 65"/>
                    <a:gd name="T11" fmla="*/ 0 h 10"/>
                    <a:gd name="T12" fmla="*/ 65 w 65"/>
                    <a:gd name="T13" fmla="*/ 0 h 10"/>
                    <a:gd name="T14" fmla="*/ 65 w 65"/>
                    <a:gd name="T15" fmla="*/ 10 h 10"/>
                    <a:gd name="T16" fmla="*/ 0 w 65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0"/>
                    <a:gd name="T29" fmla="*/ 65 w 65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0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14" y="6"/>
                      </a:lnTo>
                      <a:lnTo>
                        <a:pt x="22" y="3"/>
                      </a:lnTo>
                      <a:lnTo>
                        <a:pt x="50" y="4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8" name="Freeform 5376"/>
                <p:cNvSpPr>
                  <a:spLocks noChangeAspect="1"/>
                </p:cNvSpPr>
                <p:nvPr/>
              </p:nvSpPr>
              <p:spPr bwMode="auto">
                <a:xfrm>
                  <a:off x="556" y="85"/>
                  <a:ext cx="61" cy="10"/>
                </a:xfrm>
                <a:custGeom>
                  <a:avLst/>
                  <a:gdLst>
                    <a:gd name="T0" fmla="*/ 0 w 61"/>
                    <a:gd name="T1" fmla="*/ 10 h 10"/>
                    <a:gd name="T2" fmla="*/ 4 w 61"/>
                    <a:gd name="T3" fmla="*/ 4 h 10"/>
                    <a:gd name="T4" fmla="*/ 58 w 61"/>
                    <a:gd name="T5" fmla="*/ 0 h 10"/>
                    <a:gd name="T6" fmla="*/ 61 w 61"/>
                    <a:gd name="T7" fmla="*/ 5 h 10"/>
                    <a:gd name="T8" fmla="*/ 0 w 61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"/>
                    <a:gd name="T17" fmla="*/ 61 w 61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8" y="0"/>
                      </a:lnTo>
                      <a:lnTo>
                        <a:pt x="61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Rectangle 537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3"/>
                  <a:ext cx="7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0" name="Freeform 5377"/>
                <p:cNvSpPr>
                  <a:spLocks noChangeAspect="1"/>
                </p:cNvSpPr>
                <p:nvPr/>
              </p:nvSpPr>
              <p:spPr bwMode="auto">
                <a:xfrm>
                  <a:off x="564" y="77"/>
                  <a:ext cx="33" cy="13"/>
                </a:xfrm>
                <a:custGeom>
                  <a:avLst/>
                  <a:gdLst>
                    <a:gd name="T0" fmla="*/ 0 w 33"/>
                    <a:gd name="T1" fmla="*/ 13 h 13"/>
                    <a:gd name="T2" fmla="*/ 7 w 33"/>
                    <a:gd name="T3" fmla="*/ 2 h 13"/>
                    <a:gd name="T4" fmla="*/ 23 w 33"/>
                    <a:gd name="T5" fmla="*/ 0 h 13"/>
                    <a:gd name="T6" fmla="*/ 33 w 33"/>
                    <a:gd name="T7" fmla="*/ 10 h 13"/>
                    <a:gd name="T8" fmla="*/ 0 w 33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0" y="13"/>
                      </a:moveTo>
                      <a:lnTo>
                        <a:pt x="7" y="2"/>
                      </a:lnTo>
                      <a:lnTo>
                        <a:pt x="23" y="0"/>
                      </a:lnTo>
                      <a:lnTo>
                        <a:pt x="33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AutoShape 5379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9"/>
                  <a:ext cx="17" cy="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2" name="AutoShape 5380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56"/>
                  <a:ext cx="19" cy="1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4" name="Group 243"/>
              <p:cNvGrpSpPr>
                <a:grpSpLocks noChangeAspect="1"/>
              </p:cNvGrpSpPr>
              <p:nvPr/>
            </p:nvGrpSpPr>
            <p:grpSpPr bwMode="auto">
              <a:xfrm>
                <a:off x="3264976" y="8069524"/>
                <a:ext cx="1988142" cy="617380"/>
                <a:chOff x="0" y="0"/>
                <a:chExt cx="482" cy="1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46" name="Freeform 244"/>
                <p:cNvSpPr>
                  <a:spLocks noChangeAspect="1"/>
                </p:cNvSpPr>
                <p:nvPr/>
              </p:nvSpPr>
              <p:spPr bwMode="auto">
                <a:xfrm>
                  <a:off x="184" y="36"/>
                  <a:ext cx="40" cy="13"/>
                </a:xfrm>
                <a:custGeom>
                  <a:avLst/>
                  <a:gdLst>
                    <a:gd name="T0" fmla="*/ 0 w 40"/>
                    <a:gd name="T1" fmla="*/ 13 h 13"/>
                    <a:gd name="T2" fmla="*/ 0 w 40"/>
                    <a:gd name="T3" fmla="*/ 7 h 13"/>
                    <a:gd name="T4" fmla="*/ 13 w 40"/>
                    <a:gd name="T5" fmla="*/ 7 h 13"/>
                    <a:gd name="T6" fmla="*/ 13 w 40"/>
                    <a:gd name="T7" fmla="*/ 1 h 13"/>
                    <a:gd name="T8" fmla="*/ 31 w 40"/>
                    <a:gd name="T9" fmla="*/ 0 h 13"/>
                    <a:gd name="T10" fmla="*/ 40 w 40"/>
                    <a:gd name="T11" fmla="*/ 0 h 13"/>
                    <a:gd name="T12" fmla="*/ 40 w 40"/>
                    <a:gd name="T13" fmla="*/ 8 h 13"/>
                    <a:gd name="T14" fmla="*/ 0 w 40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13"/>
                    <a:gd name="T26" fmla="*/ 40 w 40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13">
                      <a:moveTo>
                        <a:pt x="0" y="13"/>
                      </a:moveTo>
                      <a:lnTo>
                        <a:pt x="0" y="7"/>
                      </a:lnTo>
                      <a:lnTo>
                        <a:pt x="13" y="7"/>
                      </a:lnTo>
                      <a:lnTo>
                        <a:pt x="13" y="1"/>
                      </a:lnTo>
                      <a:lnTo>
                        <a:pt x="31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7" name="Freeform 245"/>
                <p:cNvSpPr>
                  <a:spLocks noChangeAspect="1"/>
                </p:cNvSpPr>
                <p:nvPr/>
              </p:nvSpPr>
              <p:spPr bwMode="auto">
                <a:xfrm>
                  <a:off x="112" y="105"/>
                  <a:ext cx="358" cy="41"/>
                </a:xfrm>
                <a:custGeom>
                  <a:avLst/>
                  <a:gdLst>
                    <a:gd name="T0" fmla="*/ 0 w 280"/>
                    <a:gd name="T1" fmla="*/ 8 h 35"/>
                    <a:gd name="T2" fmla="*/ 10 w 280"/>
                    <a:gd name="T3" fmla="*/ 20 h 35"/>
                    <a:gd name="T4" fmla="*/ 33 w 280"/>
                    <a:gd name="T5" fmla="*/ 36 h 35"/>
                    <a:gd name="T6" fmla="*/ 87 w 280"/>
                    <a:gd name="T7" fmla="*/ 41 h 35"/>
                    <a:gd name="T8" fmla="*/ 302 w 280"/>
                    <a:gd name="T9" fmla="*/ 39 h 35"/>
                    <a:gd name="T10" fmla="*/ 344 w 280"/>
                    <a:gd name="T11" fmla="*/ 23 h 35"/>
                    <a:gd name="T12" fmla="*/ 358 w 280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"/>
                    <a:gd name="T22" fmla="*/ 0 h 35"/>
                    <a:gd name="T23" fmla="*/ 280 w 280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" h="35">
                      <a:moveTo>
                        <a:pt x="0" y="7"/>
                      </a:moveTo>
                      <a:lnTo>
                        <a:pt x="8" y="17"/>
                      </a:lnTo>
                      <a:lnTo>
                        <a:pt x="26" y="31"/>
                      </a:lnTo>
                      <a:lnTo>
                        <a:pt x="68" y="35"/>
                      </a:lnTo>
                      <a:lnTo>
                        <a:pt x="236" y="33"/>
                      </a:lnTo>
                      <a:lnTo>
                        <a:pt x="269" y="20"/>
                      </a:lnTo>
                      <a:lnTo>
                        <a:pt x="280" y="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48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111" y="112"/>
                  <a:ext cx="23" cy="23"/>
                  <a:chOff x="111" y="112"/>
                  <a:chExt cx="29" cy="29"/>
                </a:xfrm>
                <a:grpFill/>
              </p:grpSpPr>
              <p:sp>
                <p:nvSpPr>
                  <p:cNvPr id="753" name="Oval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" y="112"/>
                    <a:ext cx="29" cy="2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4" name="Oval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" y="114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5" name="Oval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" y="121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6" name="Oval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" y="124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9" name="Group 251"/>
                <p:cNvGrpSpPr>
                  <a:grpSpLocks noChangeAspect="1"/>
                </p:cNvGrpSpPr>
                <p:nvPr/>
              </p:nvGrpSpPr>
              <p:grpSpPr bwMode="auto">
                <a:xfrm>
                  <a:off x="433" y="107"/>
                  <a:ext cx="29" cy="28"/>
                  <a:chOff x="433" y="107"/>
                  <a:chExt cx="29" cy="29"/>
                </a:xfrm>
                <a:grpFill/>
              </p:grpSpPr>
              <p:sp>
                <p:nvSpPr>
                  <p:cNvPr id="749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" y="107"/>
                    <a:ext cx="29" cy="29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" name="Oval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" y="109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" name="Oval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" y="116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Oval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" y="119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0" name="Freeform 256"/>
                <p:cNvSpPr>
                  <a:spLocks noChangeAspect="1"/>
                </p:cNvSpPr>
                <p:nvPr/>
              </p:nvSpPr>
              <p:spPr bwMode="auto">
                <a:xfrm>
                  <a:off x="107" y="105"/>
                  <a:ext cx="357" cy="58"/>
                </a:xfrm>
                <a:custGeom>
                  <a:avLst/>
                  <a:gdLst>
                    <a:gd name="T0" fmla="*/ 4 w 279"/>
                    <a:gd name="T1" fmla="*/ 5 h 45"/>
                    <a:gd name="T2" fmla="*/ 0 w 279"/>
                    <a:gd name="T3" fmla="*/ 18 h 45"/>
                    <a:gd name="T4" fmla="*/ 5 w 279"/>
                    <a:gd name="T5" fmla="*/ 30 h 45"/>
                    <a:gd name="T6" fmla="*/ 54 w 279"/>
                    <a:gd name="T7" fmla="*/ 58 h 45"/>
                    <a:gd name="T8" fmla="*/ 316 w 279"/>
                    <a:gd name="T9" fmla="*/ 58 h 45"/>
                    <a:gd name="T10" fmla="*/ 357 w 279"/>
                    <a:gd name="T11" fmla="*/ 23 h 45"/>
                    <a:gd name="T12" fmla="*/ 349 w 279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45"/>
                    <a:gd name="T23" fmla="*/ 279 w 279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45">
                      <a:moveTo>
                        <a:pt x="3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42" y="45"/>
                      </a:lnTo>
                      <a:cubicBezTo>
                        <a:pt x="42" y="45"/>
                        <a:pt x="144" y="45"/>
                        <a:pt x="247" y="45"/>
                      </a:cubicBezTo>
                      <a:cubicBezTo>
                        <a:pt x="256" y="39"/>
                        <a:pt x="266" y="30"/>
                        <a:pt x="279" y="18"/>
                      </a:cubicBezTo>
                      <a:cubicBezTo>
                        <a:pt x="279" y="3"/>
                        <a:pt x="274" y="4"/>
                        <a:pt x="273" y="0"/>
                      </a:cubicBez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1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73"/>
                  <a:ext cx="63" cy="10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2" name="Freeform 258"/>
                <p:cNvSpPr>
                  <a:spLocks noChangeAspect="1"/>
                </p:cNvSpPr>
                <p:nvPr/>
              </p:nvSpPr>
              <p:spPr bwMode="auto">
                <a:xfrm>
                  <a:off x="95" y="96"/>
                  <a:ext cx="381" cy="26"/>
                </a:xfrm>
                <a:custGeom>
                  <a:avLst/>
                  <a:gdLst>
                    <a:gd name="T0" fmla="*/ 5 w 297"/>
                    <a:gd name="T1" fmla="*/ 4 h 20"/>
                    <a:gd name="T2" fmla="*/ 0 w 297"/>
                    <a:gd name="T3" fmla="*/ 13 h 20"/>
                    <a:gd name="T4" fmla="*/ 4 w 297"/>
                    <a:gd name="T5" fmla="*/ 16 h 20"/>
                    <a:gd name="T6" fmla="*/ 9 w 297"/>
                    <a:gd name="T7" fmla="*/ 16 h 20"/>
                    <a:gd name="T8" fmla="*/ 26 w 297"/>
                    <a:gd name="T9" fmla="*/ 22 h 20"/>
                    <a:gd name="T10" fmla="*/ 121 w 297"/>
                    <a:gd name="T11" fmla="*/ 22 h 20"/>
                    <a:gd name="T12" fmla="*/ 131 w 297"/>
                    <a:gd name="T13" fmla="*/ 22 h 20"/>
                    <a:gd name="T14" fmla="*/ 131 w 297"/>
                    <a:gd name="T15" fmla="*/ 23 h 20"/>
                    <a:gd name="T16" fmla="*/ 164 w 297"/>
                    <a:gd name="T17" fmla="*/ 26 h 20"/>
                    <a:gd name="T18" fmla="*/ 207 w 297"/>
                    <a:gd name="T19" fmla="*/ 21 h 20"/>
                    <a:gd name="T20" fmla="*/ 251 w 297"/>
                    <a:gd name="T21" fmla="*/ 26 h 20"/>
                    <a:gd name="T22" fmla="*/ 292 w 297"/>
                    <a:gd name="T23" fmla="*/ 21 h 20"/>
                    <a:gd name="T24" fmla="*/ 316 w 297"/>
                    <a:gd name="T25" fmla="*/ 25 h 20"/>
                    <a:gd name="T26" fmla="*/ 381 w 297"/>
                    <a:gd name="T27" fmla="*/ 7 h 20"/>
                    <a:gd name="T28" fmla="*/ 381 w 297"/>
                    <a:gd name="T29" fmla="*/ 0 h 20"/>
                    <a:gd name="T30" fmla="*/ 27 w 297"/>
                    <a:gd name="T31" fmla="*/ 3 h 20"/>
                    <a:gd name="T32" fmla="*/ 5 w 297"/>
                    <a:gd name="T33" fmla="*/ 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7"/>
                    <a:gd name="T52" fmla="*/ 0 h 20"/>
                    <a:gd name="T53" fmla="*/ 297 w 29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7" h="20">
                      <a:moveTo>
                        <a:pt x="4" y="3"/>
                      </a:move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20" y="17"/>
                      </a:lnTo>
                      <a:lnTo>
                        <a:pt x="94" y="17"/>
                      </a:lnTo>
                      <a:lnTo>
                        <a:pt x="102" y="17"/>
                      </a:lnTo>
                      <a:lnTo>
                        <a:pt x="102" y="18"/>
                      </a:lnTo>
                      <a:lnTo>
                        <a:pt x="128" y="20"/>
                      </a:lnTo>
                      <a:lnTo>
                        <a:pt x="161" y="16"/>
                      </a:lnTo>
                      <a:lnTo>
                        <a:pt x="196" y="20"/>
                      </a:lnTo>
                      <a:lnTo>
                        <a:pt x="228" y="16"/>
                      </a:lnTo>
                      <a:lnTo>
                        <a:pt x="246" y="19"/>
                      </a:lnTo>
                      <a:lnTo>
                        <a:pt x="297" y="5"/>
                      </a:lnTo>
                      <a:lnTo>
                        <a:pt x="297" y="0"/>
                      </a:lnTo>
                      <a:lnTo>
                        <a:pt x="21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3" name="Freeform 259"/>
                <p:cNvSpPr>
                  <a:spLocks noChangeAspect="1"/>
                </p:cNvSpPr>
                <p:nvPr/>
              </p:nvSpPr>
              <p:spPr bwMode="auto">
                <a:xfrm>
                  <a:off x="103" y="73"/>
                  <a:ext cx="379" cy="27"/>
                </a:xfrm>
                <a:custGeom>
                  <a:avLst/>
                  <a:gdLst>
                    <a:gd name="T0" fmla="*/ 0 w 296"/>
                    <a:gd name="T1" fmla="*/ 27 h 21"/>
                    <a:gd name="T2" fmla="*/ 101 w 296"/>
                    <a:gd name="T3" fmla="*/ 10 h 21"/>
                    <a:gd name="T4" fmla="*/ 225 w 296"/>
                    <a:gd name="T5" fmla="*/ 9 h 21"/>
                    <a:gd name="T6" fmla="*/ 379 w 296"/>
                    <a:gd name="T7" fmla="*/ 0 h 21"/>
                    <a:gd name="T8" fmla="*/ 376 w 296"/>
                    <a:gd name="T9" fmla="*/ 23 h 21"/>
                    <a:gd name="T10" fmla="*/ 19 w 296"/>
                    <a:gd name="T11" fmla="*/ 26 h 21"/>
                    <a:gd name="T12" fmla="*/ 0 w 296"/>
                    <a:gd name="T13" fmla="*/ 27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6"/>
                    <a:gd name="T22" fmla="*/ 0 h 21"/>
                    <a:gd name="T23" fmla="*/ 296 w 29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6" h="21">
                      <a:moveTo>
                        <a:pt x="0" y="21"/>
                      </a:moveTo>
                      <a:lnTo>
                        <a:pt x="79" y="8"/>
                      </a:lnTo>
                      <a:lnTo>
                        <a:pt x="176" y="7"/>
                      </a:lnTo>
                      <a:lnTo>
                        <a:pt x="296" y="0"/>
                      </a:lnTo>
                      <a:lnTo>
                        <a:pt x="294" y="18"/>
                      </a:lnTo>
                      <a:lnTo>
                        <a:pt x="15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4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387" y="98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301" y="98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226" y="99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7" name="Freeform 263"/>
                <p:cNvSpPr>
                  <a:spLocks noChangeAspect="1"/>
                </p:cNvSpPr>
                <p:nvPr/>
              </p:nvSpPr>
              <p:spPr bwMode="auto">
                <a:xfrm>
                  <a:off x="214" y="99"/>
                  <a:ext cx="2" cy="19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19 h 15"/>
                    <a:gd name="T4" fmla="*/ 0 60000 65536"/>
                    <a:gd name="T5" fmla="*/ 0 60000 65536"/>
                    <a:gd name="T6" fmla="*/ 0 w 1"/>
                    <a:gd name="T7" fmla="*/ 0 h 15"/>
                    <a:gd name="T8" fmla="*/ 1 w 1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5">
                      <a:moveTo>
                        <a:pt x="0" y="0"/>
                      </a:moveTo>
                      <a:lnTo>
                        <a:pt x="0" y="1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8" name="Freeform 264"/>
                <p:cNvSpPr>
                  <a:spLocks noChangeAspect="1"/>
                </p:cNvSpPr>
                <p:nvPr/>
              </p:nvSpPr>
              <p:spPr bwMode="auto">
                <a:xfrm>
                  <a:off x="184" y="99"/>
                  <a:ext cx="1" cy="18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18 h 14"/>
                    <a:gd name="T4" fmla="*/ 0 60000 65536"/>
                    <a:gd name="T5" fmla="*/ 0 60000 65536"/>
                    <a:gd name="T6" fmla="*/ 0 w 1"/>
                    <a:gd name="T7" fmla="*/ 0 h 14"/>
                    <a:gd name="T8" fmla="*/ 1 w 1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4">
                      <a:moveTo>
                        <a:pt x="0" y="0"/>
                      </a:moveTo>
                      <a:lnTo>
                        <a:pt x="0" y="14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153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0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122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1" name="Line 267"/>
                <p:cNvSpPr>
                  <a:spLocks noChangeAspect="1" noChangeShapeType="1"/>
                </p:cNvSpPr>
                <p:nvPr/>
              </p:nvSpPr>
              <p:spPr bwMode="auto">
                <a:xfrm>
                  <a:off x="104" y="100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2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150" y="92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55" y="91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4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181" y="87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186" y="86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212" y="83"/>
                  <a:ext cx="0" cy="15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7" name="Freeform 273"/>
                <p:cNvSpPr>
                  <a:spLocks noChangeAspect="1"/>
                </p:cNvSpPr>
                <p:nvPr/>
              </p:nvSpPr>
              <p:spPr bwMode="auto">
                <a:xfrm>
                  <a:off x="280" y="82"/>
                  <a:ext cx="1" cy="16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16 h 12"/>
                    <a:gd name="T4" fmla="*/ 0 60000 65536"/>
                    <a:gd name="T5" fmla="*/ 0 60000 65536"/>
                    <a:gd name="T6" fmla="*/ 0 w 1"/>
                    <a:gd name="T7" fmla="*/ 0 h 12"/>
                    <a:gd name="T8" fmla="*/ 1 w 1"/>
                    <a:gd name="T9" fmla="*/ 12 h 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">
                      <a:moveTo>
                        <a:pt x="0" y="0"/>
                      </a:moveTo>
                      <a:lnTo>
                        <a:pt x="0" y="12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8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328" y="82"/>
                  <a:ext cx="0" cy="16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9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346" y="81"/>
                  <a:ext cx="0" cy="1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0" name="AutoShap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2" y="83"/>
                  <a:ext cx="46" cy="11"/>
                </a:xfrm>
                <a:prstGeom prst="roundRect">
                  <a:avLst>
                    <a:gd name="adj" fmla="val 16667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1" name="Freeform 277"/>
                <p:cNvSpPr>
                  <a:spLocks noChangeAspect="1"/>
                </p:cNvSpPr>
                <p:nvPr/>
              </p:nvSpPr>
              <p:spPr bwMode="auto">
                <a:xfrm>
                  <a:off x="380" y="45"/>
                  <a:ext cx="1" cy="26"/>
                </a:xfrm>
                <a:custGeom>
                  <a:avLst/>
                  <a:gdLst>
                    <a:gd name="T0" fmla="*/ 0 w 1"/>
                    <a:gd name="T1" fmla="*/ 0 h 20"/>
                    <a:gd name="T2" fmla="*/ 0 w 1"/>
                    <a:gd name="T3" fmla="*/ 26 h 20"/>
                    <a:gd name="T4" fmla="*/ 0 60000 65536"/>
                    <a:gd name="T5" fmla="*/ 0 60000 65536"/>
                    <a:gd name="T6" fmla="*/ 0 w 1"/>
                    <a:gd name="T7" fmla="*/ 0 h 20"/>
                    <a:gd name="T8" fmla="*/ 1 w 1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0">
                      <a:moveTo>
                        <a:pt x="0" y="0"/>
                      </a:moveTo>
                      <a:lnTo>
                        <a:pt x="0" y="2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2" name="Freeform 278"/>
                <p:cNvSpPr>
                  <a:spLocks noChangeAspect="1"/>
                </p:cNvSpPr>
                <p:nvPr/>
              </p:nvSpPr>
              <p:spPr bwMode="auto">
                <a:xfrm>
                  <a:off x="309" y="44"/>
                  <a:ext cx="1" cy="32"/>
                </a:xfrm>
                <a:custGeom>
                  <a:avLst/>
                  <a:gdLst>
                    <a:gd name="T0" fmla="*/ 0 w 1"/>
                    <a:gd name="T1" fmla="*/ 0 h 25"/>
                    <a:gd name="T2" fmla="*/ 0 w 1"/>
                    <a:gd name="T3" fmla="*/ 32 h 25"/>
                    <a:gd name="T4" fmla="*/ 0 60000 65536"/>
                    <a:gd name="T5" fmla="*/ 0 60000 65536"/>
                    <a:gd name="T6" fmla="*/ 0 w 1"/>
                    <a:gd name="T7" fmla="*/ 0 h 25"/>
                    <a:gd name="T8" fmla="*/ 1 w 1"/>
                    <a:gd name="T9" fmla="*/ 25 h 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5">
                      <a:moveTo>
                        <a:pt x="0" y="0"/>
                      </a:moveTo>
                      <a:lnTo>
                        <a:pt x="0" y="2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3" name="Freeform 279"/>
                <p:cNvSpPr>
                  <a:spLocks noChangeAspect="1"/>
                </p:cNvSpPr>
                <p:nvPr/>
              </p:nvSpPr>
              <p:spPr bwMode="auto">
                <a:xfrm>
                  <a:off x="284" y="72"/>
                  <a:ext cx="76" cy="10"/>
                </a:xfrm>
                <a:custGeom>
                  <a:avLst/>
                  <a:gdLst>
                    <a:gd name="T0" fmla="*/ 0 w 60"/>
                    <a:gd name="T1" fmla="*/ 10 h 8"/>
                    <a:gd name="T2" fmla="*/ 48 w 60"/>
                    <a:gd name="T3" fmla="*/ 0 h 8"/>
                    <a:gd name="T4" fmla="*/ 76 w 60"/>
                    <a:gd name="T5" fmla="*/ 0 h 8"/>
                    <a:gd name="T6" fmla="*/ 43 w 60"/>
                    <a:gd name="T7" fmla="*/ 10 h 8"/>
                    <a:gd name="T8" fmla="*/ 0 w 60"/>
                    <a:gd name="T9" fmla="*/ 1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8"/>
                    <a:gd name="T17" fmla="*/ 60 w 6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8">
                      <a:moveTo>
                        <a:pt x="0" y="8"/>
                      </a:moveTo>
                      <a:lnTo>
                        <a:pt x="38" y="0"/>
                      </a:lnTo>
                      <a:lnTo>
                        <a:pt x="60" y="0"/>
                      </a:lnTo>
                      <a:lnTo>
                        <a:pt x="3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74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0" y="52"/>
                  <a:ext cx="186" cy="21"/>
                  <a:chOff x="0" y="52"/>
                  <a:chExt cx="186" cy="21"/>
                </a:xfrm>
                <a:grpFill/>
              </p:grpSpPr>
              <p:sp>
                <p:nvSpPr>
                  <p:cNvPr id="741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10" y="52"/>
                    <a:ext cx="176" cy="21"/>
                  </a:xfrm>
                  <a:custGeom>
                    <a:avLst/>
                    <a:gdLst>
                      <a:gd name="T0" fmla="*/ 176 w 137"/>
                      <a:gd name="T1" fmla="*/ 0 h 16"/>
                      <a:gd name="T2" fmla="*/ 164 w 137"/>
                      <a:gd name="T3" fmla="*/ 0 h 16"/>
                      <a:gd name="T4" fmla="*/ 158 w 137"/>
                      <a:gd name="T5" fmla="*/ 3 h 16"/>
                      <a:gd name="T6" fmla="*/ 114 w 137"/>
                      <a:gd name="T7" fmla="*/ 4 h 16"/>
                      <a:gd name="T8" fmla="*/ 109 w 137"/>
                      <a:gd name="T9" fmla="*/ 0 h 16"/>
                      <a:gd name="T10" fmla="*/ 87 w 137"/>
                      <a:gd name="T11" fmla="*/ 0 h 16"/>
                      <a:gd name="T12" fmla="*/ 84 w 137"/>
                      <a:gd name="T13" fmla="*/ 4 h 16"/>
                      <a:gd name="T14" fmla="*/ 0 w 137"/>
                      <a:gd name="T15" fmla="*/ 7 h 16"/>
                      <a:gd name="T16" fmla="*/ 0 w 137"/>
                      <a:gd name="T17" fmla="*/ 14 h 16"/>
                      <a:gd name="T18" fmla="*/ 76 w 137"/>
                      <a:gd name="T19" fmla="*/ 16 h 16"/>
                      <a:gd name="T20" fmla="*/ 78 w 137"/>
                      <a:gd name="T21" fmla="*/ 17 h 16"/>
                      <a:gd name="T22" fmla="*/ 134 w 137"/>
                      <a:gd name="T23" fmla="*/ 17 h 16"/>
                      <a:gd name="T24" fmla="*/ 157 w 137"/>
                      <a:gd name="T25" fmla="*/ 17 h 16"/>
                      <a:gd name="T26" fmla="*/ 163 w 137"/>
                      <a:gd name="T27" fmla="*/ 21 h 16"/>
                      <a:gd name="T28" fmla="*/ 176 w 137"/>
                      <a:gd name="T29" fmla="*/ 21 h 16"/>
                      <a:gd name="T30" fmla="*/ 176 w 137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7"/>
                      <a:gd name="T49" fmla="*/ 0 h 16"/>
                      <a:gd name="T50" fmla="*/ 137 w 137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7" h="16">
                        <a:moveTo>
                          <a:pt x="137" y="0"/>
                        </a:moveTo>
                        <a:lnTo>
                          <a:pt x="128" y="0"/>
                        </a:lnTo>
                        <a:lnTo>
                          <a:pt x="123" y="2"/>
                        </a:lnTo>
                        <a:lnTo>
                          <a:pt x="89" y="3"/>
                        </a:lnTo>
                        <a:lnTo>
                          <a:pt x="85" y="0"/>
                        </a:lnTo>
                        <a:lnTo>
                          <a:pt x="68" y="0"/>
                        </a:lnTo>
                        <a:lnTo>
                          <a:pt x="65" y="3"/>
                        </a:lnTo>
                        <a:lnTo>
                          <a:pt x="0" y="5"/>
                        </a:lnTo>
                        <a:lnTo>
                          <a:pt x="0" y="11"/>
                        </a:lnTo>
                        <a:lnTo>
                          <a:pt x="59" y="12"/>
                        </a:lnTo>
                        <a:lnTo>
                          <a:pt x="61" y="13"/>
                        </a:lnTo>
                        <a:lnTo>
                          <a:pt x="104" y="13"/>
                        </a:lnTo>
                        <a:lnTo>
                          <a:pt x="122" y="13"/>
                        </a:lnTo>
                        <a:lnTo>
                          <a:pt x="127" y="16"/>
                        </a:lnTo>
                        <a:lnTo>
                          <a:pt x="137" y="1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" name="AutoShap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0"/>
                    <a:ext cx="10" cy="5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" y="57"/>
                    <a:ext cx="5" cy="11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53"/>
                    <a:ext cx="13" cy="1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" y="52"/>
                    <a:ext cx="0" cy="21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56"/>
                    <a:ext cx="0" cy="13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127" y="83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" name="AutoShape 2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5" y="76"/>
                  <a:ext cx="9" cy="14"/>
                </a:xfrm>
                <a:prstGeom prst="flowChartDelay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7" name="Freeform 291"/>
                <p:cNvSpPr>
                  <a:spLocks noChangeAspect="1"/>
                </p:cNvSpPr>
                <p:nvPr/>
              </p:nvSpPr>
              <p:spPr bwMode="auto">
                <a:xfrm>
                  <a:off x="364" y="6"/>
                  <a:ext cx="7" cy="35"/>
                </a:xfrm>
                <a:custGeom>
                  <a:avLst/>
                  <a:gdLst>
                    <a:gd name="T0" fmla="*/ 3 w 5"/>
                    <a:gd name="T1" fmla="*/ 0 h 27"/>
                    <a:gd name="T2" fmla="*/ 1 w 5"/>
                    <a:gd name="T3" fmla="*/ 27 h 27"/>
                    <a:gd name="T4" fmla="*/ 0 w 5"/>
                    <a:gd name="T5" fmla="*/ 35 h 27"/>
                    <a:gd name="T6" fmla="*/ 7 w 5"/>
                    <a:gd name="T7" fmla="*/ 35 h 27"/>
                    <a:gd name="T8" fmla="*/ 4 w 5"/>
                    <a:gd name="T9" fmla="*/ 27 h 27"/>
                    <a:gd name="T10" fmla="*/ 3 w 5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7"/>
                    <a:gd name="T20" fmla="*/ 5 w 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7">
                      <a:moveTo>
                        <a:pt x="2" y="0"/>
                      </a:move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3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8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363" y="0"/>
                  <a:ext cx="8" cy="8"/>
                </a:xfrm>
                <a:prstGeom prst="ellips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9" name="Line 2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7" y="0"/>
                  <a:ext cx="4" cy="4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80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149" y="124"/>
                  <a:ext cx="36" cy="36"/>
                  <a:chOff x="149" y="124"/>
                  <a:chExt cx="65" cy="65"/>
                </a:xfrm>
                <a:grpFill/>
              </p:grpSpPr>
              <p:sp>
                <p:nvSpPr>
                  <p:cNvPr id="735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1" name="Group 301"/>
                <p:cNvGrpSpPr>
                  <a:grpSpLocks noChangeAspect="1"/>
                </p:cNvGrpSpPr>
                <p:nvPr/>
              </p:nvGrpSpPr>
              <p:grpSpPr bwMode="auto">
                <a:xfrm>
                  <a:off x="193" y="124"/>
                  <a:ext cx="35" cy="36"/>
                  <a:chOff x="193" y="124"/>
                  <a:chExt cx="65" cy="65"/>
                </a:xfrm>
                <a:grpFill/>
              </p:grpSpPr>
              <p:sp>
                <p:nvSpPr>
                  <p:cNvPr id="729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2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31" y="124"/>
                  <a:ext cx="36" cy="36"/>
                  <a:chOff x="231" y="124"/>
                  <a:chExt cx="65" cy="65"/>
                </a:xfrm>
                <a:grpFill/>
              </p:grpSpPr>
              <p:sp>
                <p:nvSpPr>
                  <p:cNvPr id="723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" name="Oval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3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271" y="124"/>
                  <a:ext cx="36" cy="36"/>
                  <a:chOff x="271" y="124"/>
                  <a:chExt cx="65" cy="65"/>
                </a:xfrm>
                <a:grpFill/>
              </p:grpSpPr>
              <p:sp>
                <p:nvSpPr>
                  <p:cNvPr id="717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" name="Oval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9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0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Oval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4" name="Group 322"/>
                <p:cNvGrpSpPr>
                  <a:grpSpLocks noChangeAspect="1"/>
                </p:cNvGrpSpPr>
                <p:nvPr/>
              </p:nvGrpSpPr>
              <p:grpSpPr bwMode="auto">
                <a:xfrm>
                  <a:off x="313" y="124"/>
                  <a:ext cx="36" cy="36"/>
                  <a:chOff x="313" y="124"/>
                  <a:chExt cx="65" cy="65"/>
                </a:xfrm>
                <a:grpFill/>
              </p:grpSpPr>
              <p:sp>
                <p:nvSpPr>
                  <p:cNvPr id="711" name="Oval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2" name="Oval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3" name="Oval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4" name="Oval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Oval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6" name="Oval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5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357" y="124"/>
                  <a:ext cx="35" cy="36"/>
                  <a:chOff x="357" y="124"/>
                  <a:chExt cx="65" cy="65"/>
                </a:xfrm>
                <a:grpFill/>
              </p:grpSpPr>
              <p:sp>
                <p:nvSpPr>
                  <p:cNvPr id="705" name="Oval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6" name="Oval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7" name="Oval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8" name="Oval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Oval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0" name="Oval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400" y="124"/>
                  <a:ext cx="36" cy="36"/>
                  <a:chOff x="400" y="124"/>
                  <a:chExt cx="65" cy="65"/>
                </a:xfrm>
                <a:grpFill/>
              </p:grpSpPr>
              <p:sp>
                <p:nvSpPr>
                  <p:cNvPr id="699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0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1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2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3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7" name="Freeform 343"/>
                <p:cNvSpPr>
                  <a:spLocks noChangeAspect="1"/>
                </p:cNvSpPr>
                <p:nvPr/>
              </p:nvSpPr>
              <p:spPr bwMode="auto">
                <a:xfrm>
                  <a:off x="127" y="40"/>
                  <a:ext cx="304" cy="43"/>
                </a:xfrm>
                <a:custGeom>
                  <a:avLst/>
                  <a:gdLst>
                    <a:gd name="T0" fmla="*/ 125 w 304"/>
                    <a:gd name="T1" fmla="*/ 2 h 43"/>
                    <a:gd name="T2" fmla="*/ 34 w 304"/>
                    <a:gd name="T3" fmla="*/ 10 h 43"/>
                    <a:gd name="T4" fmla="*/ 0 w 304"/>
                    <a:gd name="T5" fmla="*/ 22 h 43"/>
                    <a:gd name="T6" fmla="*/ 24 w 304"/>
                    <a:gd name="T7" fmla="*/ 33 h 43"/>
                    <a:gd name="T8" fmla="*/ 35 w 304"/>
                    <a:gd name="T9" fmla="*/ 33 h 43"/>
                    <a:gd name="T10" fmla="*/ 48 w 304"/>
                    <a:gd name="T11" fmla="*/ 40 h 43"/>
                    <a:gd name="T12" fmla="*/ 62 w 304"/>
                    <a:gd name="T13" fmla="*/ 40 h 43"/>
                    <a:gd name="T14" fmla="*/ 66 w 304"/>
                    <a:gd name="T15" fmla="*/ 42 h 43"/>
                    <a:gd name="T16" fmla="*/ 76 w 304"/>
                    <a:gd name="T17" fmla="*/ 42 h 43"/>
                    <a:gd name="T18" fmla="*/ 79 w 304"/>
                    <a:gd name="T19" fmla="*/ 43 h 43"/>
                    <a:gd name="T20" fmla="*/ 155 w 304"/>
                    <a:gd name="T21" fmla="*/ 43 h 43"/>
                    <a:gd name="T22" fmla="*/ 205 w 304"/>
                    <a:gd name="T23" fmla="*/ 32 h 43"/>
                    <a:gd name="T24" fmla="*/ 257 w 304"/>
                    <a:gd name="T25" fmla="*/ 32 h 43"/>
                    <a:gd name="T26" fmla="*/ 298 w 304"/>
                    <a:gd name="T27" fmla="*/ 30 h 43"/>
                    <a:gd name="T28" fmla="*/ 304 w 304"/>
                    <a:gd name="T29" fmla="*/ 6 h 43"/>
                    <a:gd name="T30" fmla="*/ 259 w 304"/>
                    <a:gd name="T31" fmla="*/ 0 h 43"/>
                    <a:gd name="T32" fmla="*/ 125 w 304"/>
                    <a:gd name="T33" fmla="*/ 2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4"/>
                    <a:gd name="T52" fmla="*/ 0 h 43"/>
                    <a:gd name="T53" fmla="*/ 304 w 30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4" h="43">
                      <a:moveTo>
                        <a:pt x="125" y="2"/>
                      </a:moveTo>
                      <a:lnTo>
                        <a:pt x="34" y="10"/>
                      </a:lnTo>
                      <a:lnTo>
                        <a:pt x="0" y="22"/>
                      </a:lnTo>
                      <a:lnTo>
                        <a:pt x="24" y="33"/>
                      </a:lnTo>
                      <a:lnTo>
                        <a:pt x="35" y="33"/>
                      </a:lnTo>
                      <a:lnTo>
                        <a:pt x="48" y="40"/>
                      </a:lnTo>
                      <a:lnTo>
                        <a:pt x="62" y="40"/>
                      </a:lnTo>
                      <a:lnTo>
                        <a:pt x="66" y="42"/>
                      </a:lnTo>
                      <a:lnTo>
                        <a:pt x="76" y="42"/>
                      </a:lnTo>
                      <a:lnTo>
                        <a:pt x="79" y="43"/>
                      </a:lnTo>
                      <a:lnTo>
                        <a:pt x="155" y="43"/>
                      </a:lnTo>
                      <a:lnTo>
                        <a:pt x="205" y="32"/>
                      </a:lnTo>
                      <a:lnTo>
                        <a:pt x="257" y="32"/>
                      </a:lnTo>
                      <a:lnTo>
                        <a:pt x="298" y="30"/>
                      </a:lnTo>
                      <a:lnTo>
                        <a:pt x="304" y="6"/>
                      </a:lnTo>
                      <a:lnTo>
                        <a:pt x="259" y="0"/>
                      </a:lnTo>
                      <a:lnTo>
                        <a:pt x="125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8" name="Freeform 344"/>
                <p:cNvSpPr>
                  <a:spLocks noChangeAspect="1"/>
                </p:cNvSpPr>
                <p:nvPr/>
              </p:nvSpPr>
              <p:spPr bwMode="auto">
                <a:xfrm>
                  <a:off x="161" y="47"/>
                  <a:ext cx="36" cy="32"/>
                </a:xfrm>
                <a:custGeom>
                  <a:avLst/>
                  <a:gdLst>
                    <a:gd name="T0" fmla="*/ 35 w 36"/>
                    <a:gd name="T1" fmla="*/ 0 h 32"/>
                    <a:gd name="T2" fmla="*/ 0 w 36"/>
                    <a:gd name="T3" fmla="*/ 15 h 32"/>
                    <a:gd name="T4" fmla="*/ 36 w 36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32"/>
                    <a:gd name="T11" fmla="*/ 36 w 3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32">
                      <a:moveTo>
                        <a:pt x="35" y="0"/>
                      </a:moveTo>
                      <a:lnTo>
                        <a:pt x="0" y="15"/>
                      </a:lnTo>
                      <a:lnTo>
                        <a:pt x="36" y="3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9" name="Freeform 345"/>
                <p:cNvSpPr>
                  <a:spLocks noChangeAspect="1"/>
                </p:cNvSpPr>
                <p:nvPr/>
              </p:nvSpPr>
              <p:spPr bwMode="auto">
                <a:xfrm>
                  <a:off x="209" y="46"/>
                  <a:ext cx="6" cy="33"/>
                </a:xfrm>
                <a:custGeom>
                  <a:avLst/>
                  <a:gdLst>
                    <a:gd name="T0" fmla="*/ 0 w 6"/>
                    <a:gd name="T1" fmla="*/ 0 h 33"/>
                    <a:gd name="T2" fmla="*/ 6 w 6"/>
                    <a:gd name="T3" fmla="*/ 18 h 33"/>
                    <a:gd name="T4" fmla="*/ 1 w 6"/>
                    <a:gd name="T5" fmla="*/ 33 h 3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3"/>
                    <a:gd name="T11" fmla="*/ 6 w 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3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1" y="3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0" name="Freeform 346"/>
                <p:cNvSpPr>
                  <a:spLocks noChangeAspect="1"/>
                </p:cNvSpPr>
                <p:nvPr/>
              </p:nvSpPr>
              <p:spPr bwMode="auto">
                <a:xfrm>
                  <a:off x="300" y="41"/>
                  <a:ext cx="86" cy="3"/>
                </a:xfrm>
                <a:custGeom>
                  <a:avLst/>
                  <a:gdLst>
                    <a:gd name="T0" fmla="*/ 86 w 86"/>
                    <a:gd name="T1" fmla="*/ 0 h 3"/>
                    <a:gd name="T2" fmla="*/ 80 w 86"/>
                    <a:gd name="T3" fmla="*/ 3 h 3"/>
                    <a:gd name="T4" fmla="*/ 8 w 86"/>
                    <a:gd name="T5" fmla="*/ 3 h 3"/>
                    <a:gd name="T6" fmla="*/ 0 w 86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3"/>
                    <a:gd name="T14" fmla="*/ 86 w 8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3">
                      <a:moveTo>
                        <a:pt x="86" y="0"/>
                      </a:moveTo>
                      <a:lnTo>
                        <a:pt x="80" y="3"/>
                      </a:lnTo>
                      <a:lnTo>
                        <a:pt x="8" y="3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1" name="Freeform 347"/>
                <p:cNvSpPr>
                  <a:spLocks noChangeAspect="1"/>
                </p:cNvSpPr>
                <p:nvPr/>
              </p:nvSpPr>
              <p:spPr bwMode="auto">
                <a:xfrm>
                  <a:off x="265" y="44"/>
                  <a:ext cx="43" cy="38"/>
                </a:xfrm>
                <a:custGeom>
                  <a:avLst/>
                  <a:gdLst>
                    <a:gd name="T0" fmla="*/ 43 w 43"/>
                    <a:gd name="T1" fmla="*/ 0 h 38"/>
                    <a:gd name="T2" fmla="*/ 13 w 43"/>
                    <a:gd name="T3" fmla="*/ 1 h 38"/>
                    <a:gd name="T4" fmla="*/ 0 w 43"/>
                    <a:gd name="T5" fmla="*/ 19 h 38"/>
                    <a:gd name="T6" fmla="*/ 19 w 43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8"/>
                    <a:gd name="T14" fmla="*/ 43 w 43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8">
                      <a:moveTo>
                        <a:pt x="43" y="0"/>
                      </a:moveTo>
                      <a:lnTo>
                        <a:pt x="13" y="1"/>
                      </a:lnTo>
                      <a:lnTo>
                        <a:pt x="0" y="19"/>
                      </a:lnTo>
                      <a:lnTo>
                        <a:pt x="19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2" name="Freeform 348"/>
                <p:cNvSpPr>
                  <a:spLocks noChangeAspect="1"/>
                </p:cNvSpPr>
                <p:nvPr/>
              </p:nvSpPr>
              <p:spPr bwMode="auto">
                <a:xfrm>
                  <a:off x="275" y="42"/>
                  <a:ext cx="9" cy="40"/>
                </a:xfrm>
                <a:custGeom>
                  <a:avLst/>
                  <a:gdLst>
                    <a:gd name="T0" fmla="*/ 0 w 9"/>
                    <a:gd name="T1" fmla="*/ 0 h 40"/>
                    <a:gd name="T2" fmla="*/ 9 w 9"/>
                    <a:gd name="T3" fmla="*/ 5 h 40"/>
                    <a:gd name="T4" fmla="*/ 9 w 9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0"/>
                    <a:gd name="T11" fmla="*/ 9 w 9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0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9" y="4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3" name="Freeform 349"/>
                <p:cNvSpPr>
                  <a:spLocks noChangeAspect="1"/>
                </p:cNvSpPr>
                <p:nvPr/>
              </p:nvSpPr>
              <p:spPr bwMode="auto">
                <a:xfrm>
                  <a:off x="127" y="62"/>
                  <a:ext cx="138" cy="1"/>
                </a:xfrm>
                <a:custGeom>
                  <a:avLst/>
                  <a:gdLst>
                    <a:gd name="T0" fmla="*/ 0 w 138"/>
                    <a:gd name="T1" fmla="*/ 0 h 1"/>
                    <a:gd name="T2" fmla="*/ 35 w 138"/>
                    <a:gd name="T3" fmla="*/ 1 h 1"/>
                    <a:gd name="T4" fmla="*/ 88 w 138"/>
                    <a:gd name="T5" fmla="*/ 1 h 1"/>
                    <a:gd name="T6" fmla="*/ 138 w 13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"/>
                    <a:gd name="T14" fmla="*/ 138 w 13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">
                      <a:moveTo>
                        <a:pt x="0" y="0"/>
                      </a:moveTo>
                      <a:lnTo>
                        <a:pt x="35" y="1"/>
                      </a:lnTo>
                      <a:lnTo>
                        <a:pt x="88" y="1"/>
                      </a:lnTo>
                      <a:lnTo>
                        <a:pt x="138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4" name="Freeform 350"/>
                <p:cNvSpPr>
                  <a:spLocks noChangeAspect="1"/>
                </p:cNvSpPr>
                <p:nvPr/>
              </p:nvSpPr>
              <p:spPr bwMode="auto">
                <a:xfrm>
                  <a:off x="284" y="51"/>
                  <a:ext cx="75" cy="18"/>
                </a:xfrm>
                <a:custGeom>
                  <a:avLst/>
                  <a:gdLst>
                    <a:gd name="T0" fmla="*/ 0 w 75"/>
                    <a:gd name="T1" fmla="*/ 0 h 18"/>
                    <a:gd name="T2" fmla="*/ 31 w 75"/>
                    <a:gd name="T3" fmla="*/ 17 h 18"/>
                    <a:gd name="T4" fmla="*/ 75 w 75"/>
                    <a:gd name="T5" fmla="*/ 18 h 18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8"/>
                    <a:gd name="T11" fmla="*/ 75 w 75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8">
                      <a:moveTo>
                        <a:pt x="0" y="0"/>
                      </a:moveTo>
                      <a:lnTo>
                        <a:pt x="31" y="17"/>
                      </a:lnTo>
                      <a:lnTo>
                        <a:pt x="75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351"/>
                <p:cNvSpPr>
                  <a:spLocks noChangeAspect="1"/>
                </p:cNvSpPr>
                <p:nvPr/>
              </p:nvSpPr>
              <p:spPr bwMode="auto">
                <a:xfrm>
                  <a:off x="386" y="49"/>
                  <a:ext cx="44" cy="23"/>
                </a:xfrm>
                <a:custGeom>
                  <a:avLst/>
                  <a:gdLst>
                    <a:gd name="T0" fmla="*/ 39 w 44"/>
                    <a:gd name="T1" fmla="*/ 21 h 23"/>
                    <a:gd name="T2" fmla="*/ 0 w 44"/>
                    <a:gd name="T3" fmla="*/ 23 h 23"/>
                    <a:gd name="T4" fmla="*/ 1 w 44"/>
                    <a:gd name="T5" fmla="*/ 1 h 23"/>
                    <a:gd name="T6" fmla="*/ 44 w 44"/>
                    <a:gd name="T7" fmla="*/ 0 h 23"/>
                    <a:gd name="T8" fmla="*/ 39 w 44"/>
                    <a:gd name="T9" fmla="*/ 2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3"/>
                    <a:gd name="T17" fmla="*/ 44 w 4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3">
                      <a:moveTo>
                        <a:pt x="39" y="21"/>
                      </a:moveTo>
                      <a:lnTo>
                        <a:pt x="0" y="23"/>
                      </a:lnTo>
                      <a:lnTo>
                        <a:pt x="1" y="1"/>
                      </a:lnTo>
                      <a:lnTo>
                        <a:pt x="44" y="0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" name="AutoShap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1" y="24"/>
                  <a:ext cx="21" cy="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7" name="AutoShap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" y="16"/>
                  <a:ext cx="12" cy="8"/>
                </a:xfrm>
                <a:prstGeom prst="flowChartDelay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" name="Freeform 354"/>
                <p:cNvSpPr>
                  <a:spLocks noChangeAspect="1"/>
                </p:cNvSpPr>
                <p:nvPr/>
              </p:nvSpPr>
              <p:spPr bwMode="auto">
                <a:xfrm>
                  <a:off x="248" y="31"/>
                  <a:ext cx="97" cy="11"/>
                </a:xfrm>
                <a:custGeom>
                  <a:avLst/>
                  <a:gdLst>
                    <a:gd name="T0" fmla="*/ 0 w 97"/>
                    <a:gd name="T1" fmla="*/ 11 h 11"/>
                    <a:gd name="T2" fmla="*/ 2 w 97"/>
                    <a:gd name="T3" fmla="*/ 4 h 11"/>
                    <a:gd name="T4" fmla="*/ 8 w 97"/>
                    <a:gd name="T5" fmla="*/ 4 h 11"/>
                    <a:gd name="T6" fmla="*/ 8 w 97"/>
                    <a:gd name="T7" fmla="*/ 0 h 11"/>
                    <a:gd name="T8" fmla="*/ 74 w 97"/>
                    <a:gd name="T9" fmla="*/ 0 h 11"/>
                    <a:gd name="T10" fmla="*/ 97 w 97"/>
                    <a:gd name="T11" fmla="*/ 9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1"/>
                    <a:gd name="T20" fmla="*/ 97 w 9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1">
                      <a:moveTo>
                        <a:pt x="0" y="11"/>
                      </a:move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74" y="0"/>
                      </a:lnTo>
                      <a:lnTo>
                        <a:pt x="97" y="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9" name="Group 3301"/>
              <p:cNvGrpSpPr>
                <a:grpSpLocks noChangeAspect="1"/>
              </p:cNvGrpSpPr>
              <p:nvPr/>
            </p:nvGrpSpPr>
            <p:grpSpPr bwMode="auto">
              <a:xfrm>
                <a:off x="3615540" y="8927076"/>
                <a:ext cx="1614075" cy="659649"/>
                <a:chOff x="0" y="0"/>
                <a:chExt cx="1023" cy="46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60" name="Freeform 3299"/>
                <p:cNvSpPr>
                  <a:spLocks noChangeAspect="1"/>
                </p:cNvSpPr>
                <p:nvPr/>
              </p:nvSpPr>
              <p:spPr bwMode="auto">
                <a:xfrm>
                  <a:off x="946" y="159"/>
                  <a:ext cx="48" cy="100"/>
                </a:xfrm>
                <a:custGeom>
                  <a:avLst/>
                  <a:gdLst>
                    <a:gd name="T0" fmla="*/ 28 w 48"/>
                    <a:gd name="T1" fmla="*/ 100 h 100"/>
                    <a:gd name="T2" fmla="*/ 0 w 48"/>
                    <a:gd name="T3" fmla="*/ 82 h 100"/>
                    <a:gd name="T4" fmla="*/ 25 w 48"/>
                    <a:gd name="T5" fmla="*/ 0 h 100"/>
                    <a:gd name="T6" fmla="*/ 48 w 48"/>
                    <a:gd name="T7" fmla="*/ 23 h 100"/>
                    <a:gd name="T8" fmla="*/ 28 w 48"/>
                    <a:gd name="T9" fmla="*/ 10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0"/>
                    <a:gd name="T17" fmla="*/ 48 w 4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0">
                      <a:moveTo>
                        <a:pt x="28" y="100"/>
                      </a:moveTo>
                      <a:lnTo>
                        <a:pt x="0" y="82"/>
                      </a:lnTo>
                      <a:lnTo>
                        <a:pt x="25" y="0"/>
                      </a:lnTo>
                      <a:lnTo>
                        <a:pt x="48" y="23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1" name="Freeform 3295"/>
                <p:cNvSpPr>
                  <a:spLocks noChangeAspect="1"/>
                </p:cNvSpPr>
                <p:nvPr/>
              </p:nvSpPr>
              <p:spPr bwMode="auto">
                <a:xfrm>
                  <a:off x="72" y="305"/>
                  <a:ext cx="898" cy="90"/>
                </a:xfrm>
                <a:custGeom>
                  <a:avLst/>
                  <a:gdLst>
                    <a:gd name="T0" fmla="*/ 0 w 898"/>
                    <a:gd name="T1" fmla="*/ 50 h 90"/>
                    <a:gd name="T2" fmla="*/ 26 w 898"/>
                    <a:gd name="T3" fmla="*/ 80 h 90"/>
                    <a:gd name="T4" fmla="*/ 860 w 898"/>
                    <a:gd name="T5" fmla="*/ 90 h 90"/>
                    <a:gd name="T6" fmla="*/ 886 w 898"/>
                    <a:gd name="T7" fmla="*/ 63 h 90"/>
                    <a:gd name="T8" fmla="*/ 898 w 898"/>
                    <a:gd name="T9" fmla="*/ 15 h 90"/>
                    <a:gd name="T10" fmla="*/ 894 w 89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8"/>
                    <a:gd name="T19" fmla="*/ 0 h 90"/>
                    <a:gd name="T20" fmla="*/ 898 w 89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8" h="90">
                      <a:moveTo>
                        <a:pt x="0" y="50"/>
                      </a:moveTo>
                      <a:lnTo>
                        <a:pt x="26" y="80"/>
                      </a:lnTo>
                      <a:lnTo>
                        <a:pt x="860" y="90"/>
                      </a:lnTo>
                      <a:lnTo>
                        <a:pt x="886" y="63"/>
                      </a:lnTo>
                      <a:lnTo>
                        <a:pt x="898" y="15"/>
                      </a:lnTo>
                      <a:lnTo>
                        <a:pt x="89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2" name="Freeform 3298"/>
                <p:cNvSpPr>
                  <a:spLocks noChangeAspect="1"/>
                </p:cNvSpPr>
                <p:nvPr/>
              </p:nvSpPr>
              <p:spPr bwMode="auto">
                <a:xfrm>
                  <a:off x="943" y="299"/>
                  <a:ext cx="24" cy="10"/>
                </a:xfrm>
                <a:custGeom>
                  <a:avLst/>
                  <a:gdLst>
                    <a:gd name="T0" fmla="*/ 2 w 24"/>
                    <a:gd name="T1" fmla="*/ 0 h 10"/>
                    <a:gd name="T2" fmla="*/ 0 w 24"/>
                    <a:gd name="T3" fmla="*/ 10 h 10"/>
                    <a:gd name="T4" fmla="*/ 24 w 24"/>
                    <a:gd name="T5" fmla="*/ 10 h 10"/>
                    <a:gd name="T6" fmla="*/ 23 w 24"/>
                    <a:gd name="T7" fmla="*/ 5 h 10"/>
                    <a:gd name="T8" fmla="*/ 11 w 24"/>
                    <a:gd name="T9" fmla="*/ 0 h 10"/>
                    <a:gd name="T10" fmla="*/ 2 w 24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0"/>
                    <a:gd name="T20" fmla="*/ 24 w 2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0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24" y="1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3" name="Group 3048"/>
                <p:cNvGrpSpPr>
                  <a:grpSpLocks noChangeAspect="1"/>
                </p:cNvGrpSpPr>
                <p:nvPr/>
              </p:nvGrpSpPr>
              <p:grpSpPr bwMode="auto">
                <a:xfrm>
                  <a:off x="754" y="358"/>
                  <a:ext cx="96" cy="95"/>
                  <a:chOff x="754" y="358"/>
                  <a:chExt cx="74" cy="74"/>
                </a:xfrm>
                <a:grpFill/>
              </p:grpSpPr>
              <p:sp>
                <p:nvSpPr>
                  <p:cNvPr id="939" name="Oval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0" name="AutoShape 3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1" name="Oval 3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7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2" name="Oval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4" name="Group 3053"/>
                <p:cNvGrpSpPr>
                  <a:grpSpLocks noChangeAspect="1"/>
                </p:cNvGrpSpPr>
                <p:nvPr/>
              </p:nvGrpSpPr>
              <p:grpSpPr bwMode="auto">
                <a:xfrm>
                  <a:off x="15" y="298"/>
                  <a:ext cx="90" cy="89"/>
                  <a:chOff x="15" y="298"/>
                  <a:chExt cx="87" cy="87"/>
                </a:xfrm>
                <a:grpFill/>
              </p:grpSpPr>
              <p:sp>
                <p:nvSpPr>
                  <p:cNvPr id="935" name="AutoShape 3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" y="298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6" name="AutoShape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" y="305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7" name="Oval 3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" y="325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" name="Oval 3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334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5" name="Group 3058"/>
                <p:cNvGrpSpPr>
                  <a:grpSpLocks noChangeAspect="1"/>
                </p:cNvGrpSpPr>
                <p:nvPr/>
              </p:nvGrpSpPr>
              <p:grpSpPr bwMode="auto">
                <a:xfrm>
                  <a:off x="868" y="324"/>
                  <a:ext cx="88" cy="88"/>
                  <a:chOff x="868" y="324"/>
                  <a:chExt cx="87" cy="87"/>
                </a:xfrm>
                <a:grpFill/>
              </p:grpSpPr>
              <p:sp>
                <p:nvSpPr>
                  <p:cNvPr id="931" name="AutoShape 3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8" y="324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2" name="AutoShape 3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" y="331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3" name="Oval 3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5" y="351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4" name="Oval 3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4" y="360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6" name="Group 3128"/>
                <p:cNvGrpSpPr>
                  <a:grpSpLocks noChangeAspect="1"/>
                </p:cNvGrpSpPr>
                <p:nvPr/>
              </p:nvGrpSpPr>
              <p:grpSpPr bwMode="auto">
                <a:xfrm>
                  <a:off x="644" y="358"/>
                  <a:ext cx="96" cy="95"/>
                  <a:chOff x="644" y="358"/>
                  <a:chExt cx="74" cy="74"/>
                </a:xfrm>
                <a:grpFill/>
              </p:grpSpPr>
              <p:sp>
                <p:nvSpPr>
                  <p:cNvPr id="927" name="Oval 3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" name="AutoShape 3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" name="Oval 3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" name="Oval 3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7" name="Group 3133"/>
                <p:cNvGrpSpPr>
                  <a:grpSpLocks noChangeAspect="1"/>
                </p:cNvGrpSpPr>
                <p:nvPr/>
              </p:nvGrpSpPr>
              <p:grpSpPr bwMode="auto">
                <a:xfrm>
                  <a:off x="530" y="358"/>
                  <a:ext cx="96" cy="95"/>
                  <a:chOff x="530" y="358"/>
                  <a:chExt cx="74" cy="74"/>
                </a:xfrm>
                <a:grpFill/>
              </p:grpSpPr>
              <p:sp>
                <p:nvSpPr>
                  <p:cNvPr id="923" name="Oval 3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4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" name="AutoShape 3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" name="Oval 3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1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" name="Oval 3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8" name="Group 3138"/>
                <p:cNvGrpSpPr>
                  <a:grpSpLocks noChangeAspect="1"/>
                </p:cNvGrpSpPr>
                <p:nvPr/>
              </p:nvGrpSpPr>
              <p:grpSpPr bwMode="auto">
                <a:xfrm>
                  <a:off x="381" y="358"/>
                  <a:ext cx="96" cy="95"/>
                  <a:chOff x="381" y="358"/>
                  <a:chExt cx="74" cy="74"/>
                </a:xfrm>
                <a:grpFill/>
              </p:grpSpPr>
              <p:sp>
                <p:nvSpPr>
                  <p:cNvPr id="919" name="Oval 3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0" name="AutoShape 3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1" name="Oval 3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" name="Oval 3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9" name="Group 3143"/>
                <p:cNvGrpSpPr>
                  <a:grpSpLocks noChangeAspect="1"/>
                </p:cNvGrpSpPr>
                <p:nvPr/>
              </p:nvGrpSpPr>
              <p:grpSpPr bwMode="auto">
                <a:xfrm>
                  <a:off x="257" y="358"/>
                  <a:ext cx="96" cy="95"/>
                  <a:chOff x="257" y="358"/>
                  <a:chExt cx="74" cy="74"/>
                </a:xfrm>
                <a:grpFill/>
              </p:grpSpPr>
              <p:sp>
                <p:nvSpPr>
                  <p:cNvPr id="915" name="Oval 3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6" name="AutoShape 3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7" name="Oval 3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8" name="Oval 3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0" name="Group 3148"/>
                <p:cNvGrpSpPr>
                  <a:grpSpLocks noChangeAspect="1"/>
                </p:cNvGrpSpPr>
                <p:nvPr/>
              </p:nvGrpSpPr>
              <p:grpSpPr bwMode="auto">
                <a:xfrm>
                  <a:off x="142" y="358"/>
                  <a:ext cx="96" cy="95"/>
                  <a:chOff x="142" y="358"/>
                  <a:chExt cx="74" cy="74"/>
                </a:xfrm>
                <a:grpFill/>
              </p:grpSpPr>
              <p:sp>
                <p:nvSpPr>
                  <p:cNvPr id="911" name="Oval 3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2" name="AutoShape 3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3" name="Oval 3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4" name="Oval 3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71" name="Line 3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9" y="244"/>
                  <a:ext cx="29" cy="2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2" name="Freeform 3195"/>
                <p:cNvSpPr>
                  <a:spLocks noChangeAspect="1"/>
                </p:cNvSpPr>
                <p:nvPr/>
              </p:nvSpPr>
              <p:spPr bwMode="auto">
                <a:xfrm>
                  <a:off x="10" y="205"/>
                  <a:ext cx="140" cy="87"/>
                </a:xfrm>
                <a:custGeom>
                  <a:avLst/>
                  <a:gdLst>
                    <a:gd name="T0" fmla="*/ 0 w 140"/>
                    <a:gd name="T1" fmla="*/ 87 h 87"/>
                    <a:gd name="T2" fmla="*/ 4 w 140"/>
                    <a:gd name="T3" fmla="*/ 73 h 87"/>
                    <a:gd name="T4" fmla="*/ 13 w 140"/>
                    <a:gd name="T5" fmla="*/ 64 h 87"/>
                    <a:gd name="T6" fmla="*/ 138 w 140"/>
                    <a:gd name="T7" fmla="*/ 0 h 87"/>
                    <a:gd name="T8" fmla="*/ 140 w 140"/>
                    <a:gd name="T9" fmla="*/ 12 h 87"/>
                    <a:gd name="T10" fmla="*/ 113 w 140"/>
                    <a:gd name="T11" fmla="*/ 25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87"/>
                    <a:gd name="T20" fmla="*/ 140 w 140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87">
                      <a:moveTo>
                        <a:pt x="0" y="87"/>
                      </a:moveTo>
                      <a:lnTo>
                        <a:pt x="4" y="73"/>
                      </a:lnTo>
                      <a:lnTo>
                        <a:pt x="13" y="64"/>
                      </a:lnTo>
                      <a:lnTo>
                        <a:pt x="138" y="0"/>
                      </a:lnTo>
                      <a:lnTo>
                        <a:pt x="140" y="12"/>
                      </a:lnTo>
                      <a:lnTo>
                        <a:pt x="113" y="2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3" name="Freeform 3196"/>
                <p:cNvSpPr>
                  <a:spLocks noChangeAspect="1"/>
                </p:cNvSpPr>
                <p:nvPr/>
              </p:nvSpPr>
              <p:spPr bwMode="auto">
                <a:xfrm>
                  <a:off x="24" y="198"/>
                  <a:ext cx="123" cy="68"/>
                </a:xfrm>
                <a:custGeom>
                  <a:avLst/>
                  <a:gdLst>
                    <a:gd name="T0" fmla="*/ 5 w 123"/>
                    <a:gd name="T1" fmla="*/ 68 h 68"/>
                    <a:gd name="T2" fmla="*/ 0 w 123"/>
                    <a:gd name="T3" fmla="*/ 60 h 68"/>
                    <a:gd name="T4" fmla="*/ 118 w 123"/>
                    <a:gd name="T5" fmla="*/ 0 h 68"/>
                    <a:gd name="T6" fmla="*/ 123 w 123"/>
                    <a:gd name="T7" fmla="*/ 8 h 68"/>
                    <a:gd name="T8" fmla="*/ 5 w 123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68"/>
                    <a:gd name="T17" fmla="*/ 123 w 12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68">
                      <a:moveTo>
                        <a:pt x="5" y="68"/>
                      </a:moveTo>
                      <a:lnTo>
                        <a:pt x="0" y="60"/>
                      </a:lnTo>
                      <a:lnTo>
                        <a:pt x="118" y="0"/>
                      </a:lnTo>
                      <a:lnTo>
                        <a:pt x="123" y="8"/>
                      </a:ln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4" name="Freeform 3197"/>
                <p:cNvSpPr>
                  <a:spLocks noChangeAspect="1"/>
                </p:cNvSpPr>
                <p:nvPr/>
              </p:nvSpPr>
              <p:spPr bwMode="auto">
                <a:xfrm>
                  <a:off x="15" y="228"/>
                  <a:ext cx="68" cy="30"/>
                </a:xfrm>
                <a:custGeom>
                  <a:avLst/>
                  <a:gdLst>
                    <a:gd name="T0" fmla="*/ 9 w 68"/>
                    <a:gd name="T1" fmla="*/ 30 h 30"/>
                    <a:gd name="T2" fmla="*/ 0 w 68"/>
                    <a:gd name="T3" fmla="*/ 14 h 30"/>
                    <a:gd name="T4" fmla="*/ 68 w 68"/>
                    <a:gd name="T5" fmla="*/ 0 h 30"/>
                    <a:gd name="T6" fmla="*/ 9 w 68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30"/>
                    <a:gd name="T14" fmla="*/ 68 w 68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30">
                      <a:moveTo>
                        <a:pt x="9" y="30"/>
                      </a:moveTo>
                      <a:lnTo>
                        <a:pt x="0" y="14"/>
                      </a:lnTo>
                      <a:lnTo>
                        <a:pt x="68" y="0"/>
                      </a:lnTo>
                      <a:lnTo>
                        <a:pt x="9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5" name="Freeform 3200"/>
                <p:cNvSpPr>
                  <a:spLocks noChangeAspect="1"/>
                </p:cNvSpPr>
                <p:nvPr/>
              </p:nvSpPr>
              <p:spPr bwMode="auto">
                <a:xfrm>
                  <a:off x="149" y="186"/>
                  <a:ext cx="43" cy="31"/>
                </a:xfrm>
                <a:custGeom>
                  <a:avLst/>
                  <a:gdLst>
                    <a:gd name="T0" fmla="*/ 10 w 43"/>
                    <a:gd name="T1" fmla="*/ 10 h 31"/>
                    <a:gd name="T2" fmla="*/ 25 w 43"/>
                    <a:gd name="T3" fmla="*/ 0 h 31"/>
                    <a:gd name="T4" fmla="*/ 37 w 43"/>
                    <a:gd name="T5" fmla="*/ 0 h 31"/>
                    <a:gd name="T6" fmla="*/ 43 w 43"/>
                    <a:gd name="T7" fmla="*/ 7 h 31"/>
                    <a:gd name="T8" fmla="*/ 1 w 43"/>
                    <a:gd name="T9" fmla="*/ 31 h 31"/>
                    <a:gd name="T10" fmla="*/ 0 w 43"/>
                    <a:gd name="T11" fmla="*/ 22 h 31"/>
                    <a:gd name="T12" fmla="*/ 10 w 43"/>
                    <a:gd name="T13" fmla="*/ 1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31"/>
                    <a:gd name="T23" fmla="*/ 43 w 4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31">
                      <a:moveTo>
                        <a:pt x="10" y="10"/>
                      </a:move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3" y="7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6" name="Freeform 3201"/>
                <p:cNvSpPr>
                  <a:spLocks noChangeAspect="1"/>
                </p:cNvSpPr>
                <p:nvPr/>
              </p:nvSpPr>
              <p:spPr bwMode="auto">
                <a:xfrm>
                  <a:off x="953" y="211"/>
                  <a:ext cx="70" cy="100"/>
                </a:xfrm>
                <a:custGeom>
                  <a:avLst/>
                  <a:gdLst>
                    <a:gd name="T0" fmla="*/ 0 w 70"/>
                    <a:gd name="T1" fmla="*/ 90 h 100"/>
                    <a:gd name="T2" fmla="*/ 53 w 70"/>
                    <a:gd name="T3" fmla="*/ 100 h 100"/>
                    <a:gd name="T4" fmla="*/ 70 w 70"/>
                    <a:gd name="T5" fmla="*/ 2 h 100"/>
                    <a:gd name="T6" fmla="*/ 57 w 70"/>
                    <a:gd name="T7" fmla="*/ 0 h 100"/>
                    <a:gd name="T8" fmla="*/ 53 w 70"/>
                    <a:gd name="T9" fmla="*/ 8 h 100"/>
                    <a:gd name="T10" fmla="*/ 20 w 70"/>
                    <a:gd name="T11" fmla="*/ 1 h 100"/>
                    <a:gd name="T12" fmla="*/ 6 w 70"/>
                    <a:gd name="T13" fmla="*/ 33 h 100"/>
                    <a:gd name="T14" fmla="*/ 12 w 70"/>
                    <a:gd name="T15" fmla="*/ 37 h 100"/>
                    <a:gd name="T16" fmla="*/ 0 w 70"/>
                    <a:gd name="T17" fmla="*/ 9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0"/>
                    <a:gd name="T29" fmla="*/ 70 w 70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0">
                      <a:moveTo>
                        <a:pt x="0" y="90"/>
                      </a:moveTo>
                      <a:lnTo>
                        <a:pt x="53" y="100"/>
                      </a:ln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53" y="8"/>
                      </a:lnTo>
                      <a:lnTo>
                        <a:pt x="20" y="1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7" name="Freeform 3202"/>
                <p:cNvSpPr>
                  <a:spLocks noChangeAspect="1"/>
                </p:cNvSpPr>
                <p:nvPr/>
              </p:nvSpPr>
              <p:spPr bwMode="auto">
                <a:xfrm>
                  <a:off x="973" y="171"/>
                  <a:ext cx="48" cy="48"/>
                </a:xfrm>
                <a:custGeom>
                  <a:avLst/>
                  <a:gdLst>
                    <a:gd name="T0" fmla="*/ 11 w 48"/>
                    <a:gd name="T1" fmla="*/ 0 h 48"/>
                    <a:gd name="T2" fmla="*/ 48 w 48"/>
                    <a:gd name="T3" fmla="*/ 7 h 48"/>
                    <a:gd name="T4" fmla="*/ 44 w 48"/>
                    <a:gd name="T5" fmla="*/ 29 h 48"/>
                    <a:gd name="T6" fmla="*/ 33 w 48"/>
                    <a:gd name="T7" fmla="*/ 48 h 48"/>
                    <a:gd name="T8" fmla="*/ 0 w 48"/>
                    <a:gd name="T9" fmla="*/ 41 h 48"/>
                    <a:gd name="T10" fmla="*/ 1 w 48"/>
                    <a:gd name="T11" fmla="*/ 20 h 48"/>
                    <a:gd name="T12" fmla="*/ 11 w 48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48"/>
                    <a:gd name="T23" fmla="*/ 48 w 4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48">
                      <a:moveTo>
                        <a:pt x="11" y="0"/>
                      </a:moveTo>
                      <a:lnTo>
                        <a:pt x="48" y="7"/>
                      </a:lnTo>
                      <a:lnTo>
                        <a:pt x="44" y="29"/>
                      </a:lnTo>
                      <a:lnTo>
                        <a:pt x="33" y="48"/>
                      </a:lnTo>
                      <a:lnTo>
                        <a:pt x="0" y="41"/>
                      </a:lnTo>
                      <a:lnTo>
                        <a:pt x="1" y="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" name="Freeform 3203"/>
                <p:cNvSpPr>
                  <a:spLocks noChangeAspect="1"/>
                </p:cNvSpPr>
                <p:nvPr/>
              </p:nvSpPr>
              <p:spPr bwMode="auto">
                <a:xfrm>
                  <a:off x="952" y="155"/>
                  <a:ext cx="38" cy="86"/>
                </a:xfrm>
                <a:custGeom>
                  <a:avLst/>
                  <a:gdLst>
                    <a:gd name="T0" fmla="*/ 3 w 38"/>
                    <a:gd name="T1" fmla="*/ 86 h 86"/>
                    <a:gd name="T2" fmla="*/ 0 w 38"/>
                    <a:gd name="T3" fmla="*/ 81 h 86"/>
                    <a:gd name="T4" fmla="*/ 12 w 38"/>
                    <a:gd name="T5" fmla="*/ 10 h 86"/>
                    <a:gd name="T6" fmla="*/ 16 w 38"/>
                    <a:gd name="T7" fmla="*/ 0 h 86"/>
                    <a:gd name="T8" fmla="*/ 33 w 38"/>
                    <a:gd name="T9" fmla="*/ 4 h 86"/>
                    <a:gd name="T10" fmla="*/ 38 w 38"/>
                    <a:gd name="T11" fmla="*/ 12 h 86"/>
                    <a:gd name="T12" fmla="*/ 32 w 38"/>
                    <a:gd name="T13" fmla="*/ 15 h 86"/>
                    <a:gd name="T14" fmla="*/ 25 w 38"/>
                    <a:gd name="T15" fmla="*/ 10 h 86"/>
                    <a:gd name="T16" fmla="*/ 19 w 38"/>
                    <a:gd name="T17" fmla="*/ 38 h 86"/>
                    <a:gd name="T18" fmla="*/ 3 w 38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86"/>
                    <a:gd name="T32" fmla="*/ 38 w 38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86">
                      <a:moveTo>
                        <a:pt x="3" y="86"/>
                      </a:moveTo>
                      <a:lnTo>
                        <a:pt x="0" y="81"/>
                      </a:lnTo>
                      <a:lnTo>
                        <a:pt x="12" y="10"/>
                      </a:lnTo>
                      <a:lnTo>
                        <a:pt x="16" y="0"/>
                      </a:lnTo>
                      <a:lnTo>
                        <a:pt x="33" y="4"/>
                      </a:lnTo>
                      <a:cubicBezTo>
                        <a:pt x="37" y="6"/>
                        <a:pt x="38" y="10"/>
                        <a:pt x="38" y="12"/>
                      </a:cubicBezTo>
                      <a:cubicBezTo>
                        <a:pt x="38" y="14"/>
                        <a:pt x="34" y="15"/>
                        <a:pt x="32" y="15"/>
                      </a:cubicBezTo>
                      <a:lnTo>
                        <a:pt x="25" y="10"/>
                      </a:lnTo>
                      <a:cubicBezTo>
                        <a:pt x="25" y="10"/>
                        <a:pt x="22" y="24"/>
                        <a:pt x="19" y="38"/>
                      </a:cubicBezTo>
                      <a:cubicBezTo>
                        <a:pt x="16" y="65"/>
                        <a:pt x="3" y="86"/>
                        <a:pt x="3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9" name="Freeform 3204"/>
                <p:cNvSpPr>
                  <a:spLocks noChangeAspect="1"/>
                </p:cNvSpPr>
                <p:nvPr/>
              </p:nvSpPr>
              <p:spPr bwMode="auto">
                <a:xfrm>
                  <a:off x="127" y="160"/>
                  <a:ext cx="835" cy="82"/>
                </a:xfrm>
                <a:custGeom>
                  <a:avLst/>
                  <a:gdLst>
                    <a:gd name="T0" fmla="*/ 835 w 835"/>
                    <a:gd name="T1" fmla="*/ 5 h 82"/>
                    <a:gd name="T2" fmla="*/ 828 w 835"/>
                    <a:gd name="T3" fmla="*/ 82 h 82"/>
                    <a:gd name="T4" fmla="*/ 0 w 835"/>
                    <a:gd name="T5" fmla="*/ 69 h 82"/>
                    <a:gd name="T6" fmla="*/ 123 w 835"/>
                    <a:gd name="T7" fmla="*/ 0 h 82"/>
                    <a:gd name="T8" fmla="*/ 835 w 835"/>
                    <a:gd name="T9" fmla="*/ 5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5"/>
                    <a:gd name="T16" fmla="*/ 0 h 82"/>
                    <a:gd name="T17" fmla="*/ 835 w 835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5" h="82">
                      <a:moveTo>
                        <a:pt x="835" y="5"/>
                      </a:moveTo>
                      <a:lnTo>
                        <a:pt x="828" y="82"/>
                      </a:lnTo>
                      <a:lnTo>
                        <a:pt x="0" y="69"/>
                      </a:lnTo>
                      <a:lnTo>
                        <a:pt x="123" y="0"/>
                      </a:lnTo>
                      <a:lnTo>
                        <a:pt x="835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0" name="Freeform 3205"/>
                <p:cNvSpPr>
                  <a:spLocks noChangeAspect="1"/>
                </p:cNvSpPr>
                <p:nvPr/>
              </p:nvSpPr>
              <p:spPr bwMode="auto">
                <a:xfrm>
                  <a:off x="350" y="161"/>
                  <a:ext cx="94" cy="72"/>
                </a:xfrm>
                <a:custGeom>
                  <a:avLst/>
                  <a:gdLst>
                    <a:gd name="T0" fmla="*/ 0 w 94"/>
                    <a:gd name="T1" fmla="*/ 0 h 72"/>
                    <a:gd name="T2" fmla="*/ 18 w 94"/>
                    <a:gd name="T3" fmla="*/ 72 h 72"/>
                    <a:gd name="T4" fmla="*/ 23 w 94"/>
                    <a:gd name="T5" fmla="*/ 72 h 72"/>
                    <a:gd name="T6" fmla="*/ 94 w 94"/>
                    <a:gd name="T7" fmla="*/ 33 h 72"/>
                    <a:gd name="T8" fmla="*/ 16 w 94"/>
                    <a:gd name="T9" fmla="*/ 0 h 72"/>
                    <a:gd name="T10" fmla="*/ 0 w 94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72"/>
                    <a:gd name="T20" fmla="*/ 94 w 9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72">
                      <a:moveTo>
                        <a:pt x="0" y="0"/>
                      </a:moveTo>
                      <a:lnTo>
                        <a:pt x="18" y="72"/>
                      </a:lnTo>
                      <a:lnTo>
                        <a:pt x="23" y="72"/>
                      </a:lnTo>
                      <a:lnTo>
                        <a:pt x="94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" name="Freeform 3206"/>
                <p:cNvSpPr>
                  <a:spLocks noChangeAspect="1"/>
                </p:cNvSpPr>
                <p:nvPr/>
              </p:nvSpPr>
              <p:spPr bwMode="auto">
                <a:xfrm>
                  <a:off x="684" y="164"/>
                  <a:ext cx="95" cy="75"/>
                </a:xfrm>
                <a:custGeom>
                  <a:avLst/>
                  <a:gdLst>
                    <a:gd name="T0" fmla="*/ 95 w 95"/>
                    <a:gd name="T1" fmla="*/ 0 h 75"/>
                    <a:gd name="T2" fmla="*/ 76 w 95"/>
                    <a:gd name="T3" fmla="*/ 75 h 75"/>
                    <a:gd name="T4" fmla="*/ 71 w 95"/>
                    <a:gd name="T5" fmla="*/ 75 h 75"/>
                    <a:gd name="T6" fmla="*/ 0 w 95"/>
                    <a:gd name="T7" fmla="*/ 35 h 75"/>
                    <a:gd name="T8" fmla="*/ 86 w 95"/>
                    <a:gd name="T9" fmla="*/ 0 h 75"/>
                    <a:gd name="T10" fmla="*/ 95 w 95"/>
                    <a:gd name="T11" fmla="*/ 0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75"/>
                    <a:gd name="T20" fmla="*/ 95 w 95"/>
                    <a:gd name="T21" fmla="*/ 75 h 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75">
                      <a:moveTo>
                        <a:pt x="95" y="0"/>
                      </a:moveTo>
                      <a:lnTo>
                        <a:pt x="76" y="75"/>
                      </a:lnTo>
                      <a:lnTo>
                        <a:pt x="71" y="75"/>
                      </a:lnTo>
                      <a:lnTo>
                        <a:pt x="0" y="35"/>
                      </a:lnTo>
                      <a:lnTo>
                        <a:pt x="86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2" name="Line 3207"/>
                <p:cNvSpPr>
                  <a:spLocks noChangeAspect="1" noChangeShapeType="1"/>
                </p:cNvSpPr>
                <p:nvPr/>
              </p:nvSpPr>
              <p:spPr bwMode="auto">
                <a:xfrm>
                  <a:off x="443" y="194"/>
                  <a:ext cx="242" cy="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83" name="Group 3210"/>
                <p:cNvGrpSpPr>
                  <a:grpSpLocks noChangeAspect="1"/>
                </p:cNvGrpSpPr>
                <p:nvPr/>
              </p:nvGrpSpPr>
              <p:grpSpPr bwMode="auto">
                <a:xfrm>
                  <a:off x="453" y="201"/>
                  <a:ext cx="45" cy="45"/>
                  <a:chOff x="453" y="201"/>
                  <a:chExt cx="45" cy="45"/>
                </a:xfrm>
                <a:grpFill/>
              </p:grpSpPr>
              <p:sp>
                <p:nvSpPr>
                  <p:cNvPr id="909" name="AutoShape 3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" y="201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0" name="Oval 3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" y="218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4" name="Group 3211"/>
                <p:cNvGrpSpPr>
                  <a:grpSpLocks noChangeAspect="1"/>
                </p:cNvGrpSpPr>
                <p:nvPr/>
              </p:nvGrpSpPr>
              <p:grpSpPr bwMode="auto">
                <a:xfrm>
                  <a:off x="625" y="203"/>
                  <a:ext cx="45" cy="45"/>
                  <a:chOff x="625" y="203"/>
                  <a:chExt cx="45" cy="45"/>
                </a:xfrm>
                <a:grpFill/>
              </p:grpSpPr>
              <p:sp>
                <p:nvSpPr>
                  <p:cNvPr id="907" name="AutoShape 3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" y="203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8" name="Oval 3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2" y="220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5" name="Freeform 3214"/>
                <p:cNvSpPr>
                  <a:spLocks noChangeAspect="1"/>
                </p:cNvSpPr>
                <p:nvPr/>
              </p:nvSpPr>
              <p:spPr bwMode="auto">
                <a:xfrm>
                  <a:off x="250" y="147"/>
                  <a:ext cx="185" cy="14"/>
                </a:xfrm>
                <a:custGeom>
                  <a:avLst/>
                  <a:gdLst>
                    <a:gd name="T0" fmla="*/ 0 w 185"/>
                    <a:gd name="T1" fmla="*/ 13 h 14"/>
                    <a:gd name="T2" fmla="*/ 23 w 185"/>
                    <a:gd name="T3" fmla="*/ 1 h 14"/>
                    <a:gd name="T4" fmla="*/ 167 w 185"/>
                    <a:gd name="T5" fmla="*/ 0 h 14"/>
                    <a:gd name="T6" fmla="*/ 185 w 185"/>
                    <a:gd name="T7" fmla="*/ 14 h 14"/>
                    <a:gd name="T8" fmla="*/ 0 w 185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4"/>
                    <a:gd name="T17" fmla="*/ 185 w 18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4">
                      <a:moveTo>
                        <a:pt x="0" y="13"/>
                      </a:moveTo>
                      <a:lnTo>
                        <a:pt x="23" y="1"/>
                      </a:lnTo>
                      <a:lnTo>
                        <a:pt x="167" y="0"/>
                      </a:lnTo>
                      <a:lnTo>
                        <a:pt x="185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6" name="Freeform 3218"/>
                <p:cNvSpPr>
                  <a:spLocks noChangeAspect="1"/>
                </p:cNvSpPr>
                <p:nvPr/>
              </p:nvSpPr>
              <p:spPr bwMode="auto">
                <a:xfrm>
                  <a:off x="177" y="161"/>
                  <a:ext cx="177" cy="43"/>
                </a:xfrm>
                <a:custGeom>
                  <a:avLst/>
                  <a:gdLst>
                    <a:gd name="T0" fmla="*/ 173 w 177"/>
                    <a:gd name="T1" fmla="*/ 0 h 43"/>
                    <a:gd name="T2" fmla="*/ 177 w 177"/>
                    <a:gd name="T3" fmla="*/ 34 h 43"/>
                    <a:gd name="T4" fmla="*/ 165 w 177"/>
                    <a:gd name="T5" fmla="*/ 34 h 43"/>
                    <a:gd name="T6" fmla="*/ 160 w 177"/>
                    <a:gd name="T7" fmla="*/ 43 h 43"/>
                    <a:gd name="T8" fmla="*/ 0 w 177"/>
                    <a:gd name="T9" fmla="*/ 4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43"/>
                    <a:gd name="T17" fmla="*/ 177 w 17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43">
                      <a:moveTo>
                        <a:pt x="173" y="0"/>
                      </a:moveTo>
                      <a:lnTo>
                        <a:pt x="177" y="34"/>
                      </a:lnTo>
                      <a:lnTo>
                        <a:pt x="165" y="34"/>
                      </a:lnTo>
                      <a:lnTo>
                        <a:pt x="160" y="43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7" name="Freeform 3219"/>
                <p:cNvSpPr>
                  <a:spLocks noChangeAspect="1"/>
                </p:cNvSpPr>
                <p:nvPr/>
              </p:nvSpPr>
              <p:spPr bwMode="auto">
                <a:xfrm>
                  <a:off x="192" y="189"/>
                  <a:ext cx="31" cy="6"/>
                </a:xfrm>
                <a:custGeom>
                  <a:avLst/>
                  <a:gdLst>
                    <a:gd name="T0" fmla="*/ 31 w 31"/>
                    <a:gd name="T1" fmla="*/ 0 h 6"/>
                    <a:gd name="T2" fmla="*/ 27 w 31"/>
                    <a:gd name="T3" fmla="*/ 6 h 6"/>
                    <a:gd name="T4" fmla="*/ 0 w 31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6"/>
                    <a:gd name="T11" fmla="*/ 31 w 3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6">
                      <a:moveTo>
                        <a:pt x="31" y="0"/>
                      </a:moveTo>
                      <a:lnTo>
                        <a:pt x="27" y="6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" name="Oval 3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" y="193"/>
                  <a:ext cx="15" cy="1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" name="Line 3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2" y="161"/>
                  <a:ext cx="8" cy="3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0" name="Line 3221"/>
                <p:cNvSpPr>
                  <a:spLocks noChangeAspect="1" noChangeShapeType="1"/>
                </p:cNvSpPr>
                <p:nvPr/>
              </p:nvSpPr>
              <p:spPr bwMode="auto">
                <a:xfrm>
                  <a:off x="329" y="187"/>
                  <a:ext cx="11" cy="1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1" name="Freeform 3222"/>
                <p:cNvSpPr>
                  <a:spLocks noChangeAspect="1"/>
                </p:cNvSpPr>
                <p:nvPr/>
              </p:nvSpPr>
              <p:spPr bwMode="auto">
                <a:xfrm>
                  <a:off x="806" y="129"/>
                  <a:ext cx="121" cy="36"/>
                </a:xfrm>
                <a:custGeom>
                  <a:avLst/>
                  <a:gdLst>
                    <a:gd name="T0" fmla="*/ 0 w 121"/>
                    <a:gd name="T1" fmla="*/ 35 h 36"/>
                    <a:gd name="T2" fmla="*/ 43 w 121"/>
                    <a:gd name="T3" fmla="*/ 0 h 36"/>
                    <a:gd name="T4" fmla="*/ 73 w 121"/>
                    <a:gd name="T5" fmla="*/ 0 h 36"/>
                    <a:gd name="T6" fmla="*/ 121 w 121"/>
                    <a:gd name="T7" fmla="*/ 36 h 36"/>
                    <a:gd name="T8" fmla="*/ 0 w 121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6"/>
                    <a:gd name="T17" fmla="*/ 121 w 1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6">
                      <a:moveTo>
                        <a:pt x="0" y="35"/>
                      </a:moveTo>
                      <a:lnTo>
                        <a:pt x="43" y="0"/>
                      </a:lnTo>
                      <a:lnTo>
                        <a:pt x="73" y="0"/>
                      </a:lnTo>
                      <a:lnTo>
                        <a:pt x="121" y="3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2" name="AutoShape 3223"/>
                <p:cNvSpPr>
                  <a:spLocks noChangeAspect="1" noChangeArrowheads="1"/>
                </p:cNvSpPr>
                <p:nvPr/>
              </p:nvSpPr>
              <p:spPr bwMode="auto">
                <a:xfrm>
                  <a:off x="927" y="150"/>
                  <a:ext cx="30" cy="1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3" name="Line 3224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247"/>
                  <a:ext cx="40" cy="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" name="Freeform 3225"/>
                <p:cNvSpPr>
                  <a:spLocks noChangeAspect="1"/>
                </p:cNvSpPr>
                <p:nvPr/>
              </p:nvSpPr>
              <p:spPr bwMode="auto">
                <a:xfrm>
                  <a:off x="995" y="212"/>
                  <a:ext cx="23" cy="98"/>
                </a:xfrm>
                <a:custGeom>
                  <a:avLst/>
                  <a:gdLst>
                    <a:gd name="T0" fmla="*/ 23 w 23"/>
                    <a:gd name="T1" fmla="*/ 0 h 98"/>
                    <a:gd name="T2" fmla="*/ 10 w 23"/>
                    <a:gd name="T3" fmla="*/ 43 h 98"/>
                    <a:gd name="T4" fmla="*/ 0 w 23"/>
                    <a:gd name="T5" fmla="*/ 98 h 98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8"/>
                    <a:gd name="T11" fmla="*/ 23 w 23"/>
                    <a:gd name="T12" fmla="*/ 98 h 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8">
                      <a:moveTo>
                        <a:pt x="23" y="0"/>
                      </a:moveTo>
                      <a:lnTo>
                        <a:pt x="10" y="43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5" name="AutoShape 3226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88" y="290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6" name="AutoShape 3227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95" y="254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7" name="Freeform 3228"/>
                <p:cNvSpPr>
                  <a:spLocks noChangeAspect="1"/>
                </p:cNvSpPr>
                <p:nvPr/>
              </p:nvSpPr>
              <p:spPr bwMode="auto">
                <a:xfrm>
                  <a:off x="815" y="196"/>
                  <a:ext cx="113" cy="32"/>
                </a:xfrm>
                <a:custGeom>
                  <a:avLst/>
                  <a:gdLst>
                    <a:gd name="T0" fmla="*/ 1 w 113"/>
                    <a:gd name="T1" fmla="*/ 0 h 32"/>
                    <a:gd name="T2" fmla="*/ 113 w 113"/>
                    <a:gd name="T3" fmla="*/ 0 h 32"/>
                    <a:gd name="T4" fmla="*/ 113 w 113"/>
                    <a:gd name="T5" fmla="*/ 25 h 32"/>
                    <a:gd name="T6" fmla="*/ 102 w 113"/>
                    <a:gd name="T7" fmla="*/ 32 h 32"/>
                    <a:gd name="T8" fmla="*/ 0 w 113"/>
                    <a:gd name="T9" fmla="*/ 19 h 32"/>
                    <a:gd name="T10" fmla="*/ 1 w 11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"/>
                    <a:gd name="T19" fmla="*/ 0 h 32"/>
                    <a:gd name="T20" fmla="*/ 113 w 11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" h="32">
                      <a:moveTo>
                        <a:pt x="1" y="0"/>
                      </a:moveTo>
                      <a:lnTo>
                        <a:pt x="113" y="0"/>
                      </a:lnTo>
                      <a:lnTo>
                        <a:pt x="113" y="25"/>
                      </a:lnTo>
                      <a:lnTo>
                        <a:pt x="102" y="32"/>
                      </a:lnTo>
                      <a:lnTo>
                        <a:pt x="0" y="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" name="Freeform 3229"/>
                <p:cNvSpPr>
                  <a:spLocks noChangeAspect="1"/>
                </p:cNvSpPr>
                <p:nvPr/>
              </p:nvSpPr>
              <p:spPr bwMode="auto">
                <a:xfrm>
                  <a:off x="777" y="164"/>
                  <a:ext cx="46" cy="58"/>
                </a:xfrm>
                <a:custGeom>
                  <a:avLst/>
                  <a:gdLst>
                    <a:gd name="T0" fmla="*/ 46 w 46"/>
                    <a:gd name="T1" fmla="*/ 0 h 58"/>
                    <a:gd name="T2" fmla="*/ 46 w 46"/>
                    <a:gd name="T3" fmla="*/ 58 h 58"/>
                    <a:gd name="T4" fmla="*/ 0 w 46"/>
                    <a:gd name="T5" fmla="*/ 52 h 58"/>
                    <a:gd name="T6" fmla="*/ 1 w 46"/>
                    <a:gd name="T7" fmla="*/ 0 h 58"/>
                    <a:gd name="T8" fmla="*/ 46 w 4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8"/>
                    <a:gd name="T17" fmla="*/ 46 w 46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8">
                      <a:moveTo>
                        <a:pt x="46" y="0"/>
                      </a:moveTo>
                      <a:lnTo>
                        <a:pt x="46" y="58"/>
                      </a:lnTo>
                      <a:lnTo>
                        <a:pt x="0" y="52"/>
                      </a:lnTo>
                      <a:lnTo>
                        <a:pt x="1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" name="Freeform 3230"/>
                <p:cNvSpPr>
                  <a:spLocks noChangeAspect="1"/>
                </p:cNvSpPr>
                <p:nvPr/>
              </p:nvSpPr>
              <p:spPr bwMode="auto">
                <a:xfrm>
                  <a:off x="780" y="217"/>
                  <a:ext cx="176" cy="25"/>
                </a:xfrm>
                <a:custGeom>
                  <a:avLst/>
                  <a:gdLst>
                    <a:gd name="T0" fmla="*/ 1 w 176"/>
                    <a:gd name="T1" fmla="*/ 0 h 25"/>
                    <a:gd name="T2" fmla="*/ 171 w 176"/>
                    <a:gd name="T3" fmla="*/ 20 h 25"/>
                    <a:gd name="T4" fmla="*/ 176 w 176"/>
                    <a:gd name="T5" fmla="*/ 25 h 25"/>
                    <a:gd name="T6" fmla="*/ 147 w 176"/>
                    <a:gd name="T7" fmla="*/ 25 h 25"/>
                    <a:gd name="T8" fmla="*/ 0 w 176"/>
                    <a:gd name="T9" fmla="*/ 7 h 25"/>
                    <a:gd name="T10" fmla="*/ 1 w 17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25"/>
                    <a:gd name="T20" fmla="*/ 176 w 17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25">
                      <a:moveTo>
                        <a:pt x="1" y="0"/>
                      </a:moveTo>
                      <a:lnTo>
                        <a:pt x="171" y="20"/>
                      </a:lnTo>
                      <a:lnTo>
                        <a:pt x="176" y="25"/>
                      </a:lnTo>
                      <a:lnTo>
                        <a:pt x="147" y="25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0" name="Freeform 3232"/>
                <p:cNvSpPr>
                  <a:spLocks noChangeAspect="1"/>
                </p:cNvSpPr>
                <p:nvPr/>
              </p:nvSpPr>
              <p:spPr bwMode="auto">
                <a:xfrm>
                  <a:off x="712" y="146"/>
                  <a:ext cx="50" cy="17"/>
                </a:xfrm>
                <a:custGeom>
                  <a:avLst/>
                  <a:gdLst>
                    <a:gd name="T0" fmla="*/ 0 w 50"/>
                    <a:gd name="T1" fmla="*/ 17 h 17"/>
                    <a:gd name="T2" fmla="*/ 19 w 50"/>
                    <a:gd name="T3" fmla="*/ 0 h 17"/>
                    <a:gd name="T4" fmla="*/ 50 w 50"/>
                    <a:gd name="T5" fmla="*/ 0 h 17"/>
                    <a:gd name="T6" fmla="*/ 50 w 50"/>
                    <a:gd name="T7" fmla="*/ 17 h 17"/>
                    <a:gd name="T8" fmla="*/ 0 w 50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"/>
                    <a:gd name="T17" fmla="*/ 50 w 5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">
                      <a:moveTo>
                        <a:pt x="0" y="17"/>
                      </a:moveTo>
                      <a:lnTo>
                        <a:pt x="19" y="0"/>
                      </a:lnTo>
                      <a:lnTo>
                        <a:pt x="50" y="0"/>
                      </a:lnTo>
                      <a:lnTo>
                        <a:pt x="5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1" name="Rectangle 3233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54"/>
                  <a:ext cx="8" cy="1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2" name="Freeform 3234"/>
                <p:cNvSpPr>
                  <a:spLocks noChangeAspect="1"/>
                </p:cNvSpPr>
                <p:nvPr/>
              </p:nvSpPr>
              <p:spPr bwMode="auto">
                <a:xfrm>
                  <a:off x="424" y="142"/>
                  <a:ext cx="304" cy="21"/>
                </a:xfrm>
                <a:custGeom>
                  <a:avLst/>
                  <a:gdLst>
                    <a:gd name="T0" fmla="*/ 0 w 304"/>
                    <a:gd name="T1" fmla="*/ 0 h 21"/>
                    <a:gd name="T2" fmla="*/ 19 w 304"/>
                    <a:gd name="T3" fmla="*/ 20 h 21"/>
                    <a:gd name="T4" fmla="*/ 282 w 304"/>
                    <a:gd name="T5" fmla="*/ 21 h 21"/>
                    <a:gd name="T6" fmla="*/ 304 w 304"/>
                    <a:gd name="T7" fmla="*/ 1 h 21"/>
                    <a:gd name="T8" fmla="*/ 0 w 30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1"/>
                    <a:gd name="T17" fmla="*/ 304 w 30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282" y="21"/>
                      </a:lnTo>
                      <a:lnTo>
                        <a:pt x="30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3" name="Freeform 3235"/>
                <p:cNvSpPr>
                  <a:spLocks noChangeAspect="1"/>
                </p:cNvSpPr>
                <p:nvPr/>
              </p:nvSpPr>
              <p:spPr bwMode="auto">
                <a:xfrm>
                  <a:off x="401" y="24"/>
                  <a:ext cx="397" cy="119"/>
                </a:xfrm>
                <a:custGeom>
                  <a:avLst/>
                  <a:gdLst>
                    <a:gd name="T0" fmla="*/ 23 w 397"/>
                    <a:gd name="T1" fmla="*/ 118 h 119"/>
                    <a:gd name="T2" fmla="*/ 17 w 397"/>
                    <a:gd name="T3" fmla="*/ 109 h 119"/>
                    <a:gd name="T4" fmla="*/ 17 w 397"/>
                    <a:gd name="T5" fmla="*/ 87 h 119"/>
                    <a:gd name="T6" fmla="*/ 0 w 397"/>
                    <a:gd name="T7" fmla="*/ 87 h 119"/>
                    <a:gd name="T8" fmla="*/ 0 w 397"/>
                    <a:gd name="T9" fmla="*/ 47 h 119"/>
                    <a:gd name="T10" fmla="*/ 19 w 397"/>
                    <a:gd name="T11" fmla="*/ 40 h 119"/>
                    <a:gd name="T12" fmla="*/ 33 w 397"/>
                    <a:gd name="T13" fmla="*/ 40 h 119"/>
                    <a:gd name="T14" fmla="*/ 99 w 397"/>
                    <a:gd name="T15" fmla="*/ 0 h 119"/>
                    <a:gd name="T16" fmla="*/ 291 w 397"/>
                    <a:gd name="T17" fmla="*/ 1 h 119"/>
                    <a:gd name="T18" fmla="*/ 296 w 397"/>
                    <a:gd name="T19" fmla="*/ 7 h 119"/>
                    <a:gd name="T20" fmla="*/ 295 w 397"/>
                    <a:gd name="T21" fmla="*/ 24 h 119"/>
                    <a:gd name="T22" fmla="*/ 309 w 397"/>
                    <a:gd name="T23" fmla="*/ 32 h 119"/>
                    <a:gd name="T24" fmla="*/ 356 w 397"/>
                    <a:gd name="T25" fmla="*/ 32 h 119"/>
                    <a:gd name="T26" fmla="*/ 397 w 397"/>
                    <a:gd name="T27" fmla="*/ 94 h 119"/>
                    <a:gd name="T28" fmla="*/ 397 w 397"/>
                    <a:gd name="T29" fmla="*/ 115 h 119"/>
                    <a:gd name="T30" fmla="*/ 310 w 397"/>
                    <a:gd name="T31" fmla="*/ 113 h 119"/>
                    <a:gd name="T32" fmla="*/ 309 w 397"/>
                    <a:gd name="T33" fmla="*/ 119 h 119"/>
                    <a:gd name="T34" fmla="*/ 23 w 397"/>
                    <a:gd name="T35" fmla="*/ 118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7"/>
                    <a:gd name="T55" fmla="*/ 0 h 119"/>
                    <a:gd name="T56" fmla="*/ 397 w 397"/>
                    <a:gd name="T57" fmla="*/ 119 h 1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7" h="119">
                      <a:moveTo>
                        <a:pt x="23" y="118"/>
                      </a:moveTo>
                      <a:lnTo>
                        <a:pt x="17" y="109"/>
                      </a:lnTo>
                      <a:lnTo>
                        <a:pt x="17" y="87"/>
                      </a:lnTo>
                      <a:lnTo>
                        <a:pt x="0" y="87"/>
                      </a:lnTo>
                      <a:lnTo>
                        <a:pt x="0" y="47"/>
                      </a:lnTo>
                      <a:lnTo>
                        <a:pt x="19" y="40"/>
                      </a:lnTo>
                      <a:lnTo>
                        <a:pt x="33" y="40"/>
                      </a:lnTo>
                      <a:lnTo>
                        <a:pt x="99" y="0"/>
                      </a:lnTo>
                      <a:lnTo>
                        <a:pt x="291" y="1"/>
                      </a:lnTo>
                      <a:lnTo>
                        <a:pt x="296" y="7"/>
                      </a:lnTo>
                      <a:lnTo>
                        <a:pt x="295" y="24"/>
                      </a:lnTo>
                      <a:lnTo>
                        <a:pt x="309" y="32"/>
                      </a:lnTo>
                      <a:lnTo>
                        <a:pt x="356" y="32"/>
                      </a:lnTo>
                      <a:lnTo>
                        <a:pt x="397" y="94"/>
                      </a:lnTo>
                      <a:lnTo>
                        <a:pt x="397" y="115"/>
                      </a:lnTo>
                      <a:lnTo>
                        <a:pt x="310" y="113"/>
                      </a:lnTo>
                      <a:lnTo>
                        <a:pt x="309" y="119"/>
                      </a:lnTo>
                      <a:lnTo>
                        <a:pt x="23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4" name="Rectangle 3242"/>
                <p:cNvSpPr>
                  <a:spLocks noChangeAspect="1" noChangeArrowheads="1"/>
                </p:cNvSpPr>
                <p:nvPr/>
              </p:nvSpPr>
              <p:spPr bwMode="auto">
                <a:xfrm>
                  <a:off x="554" y="59"/>
                  <a:ext cx="63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5" name="Rectangle 3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63" y="59"/>
                  <a:ext cx="45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6" name="AutoShape 3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" y="50"/>
                  <a:ext cx="234" cy="92"/>
                </a:xfrm>
                <a:prstGeom prst="roundRect">
                  <a:avLst>
                    <a:gd name="adj" fmla="val 7606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7" name="Freeform 3245"/>
                <p:cNvSpPr>
                  <a:spLocks noChangeAspect="1"/>
                </p:cNvSpPr>
                <p:nvPr/>
              </p:nvSpPr>
              <p:spPr bwMode="auto">
                <a:xfrm>
                  <a:off x="690" y="56"/>
                  <a:ext cx="108" cy="83"/>
                </a:xfrm>
                <a:custGeom>
                  <a:avLst/>
                  <a:gdLst>
                    <a:gd name="T0" fmla="*/ 0 w 108"/>
                    <a:gd name="T1" fmla="*/ 0 h 82"/>
                    <a:gd name="T2" fmla="*/ 68 w 108"/>
                    <a:gd name="T3" fmla="*/ 0 h 82"/>
                    <a:gd name="T4" fmla="*/ 108 w 108"/>
                    <a:gd name="T5" fmla="*/ 62 h 82"/>
                    <a:gd name="T6" fmla="*/ 107 w 108"/>
                    <a:gd name="T7" fmla="*/ 83 h 82"/>
                    <a:gd name="T8" fmla="*/ 6 w 108"/>
                    <a:gd name="T9" fmla="*/ 81 h 82"/>
                    <a:gd name="T10" fmla="*/ 0 w 108"/>
                    <a:gd name="T11" fmla="*/ 75 h 82"/>
                    <a:gd name="T12" fmla="*/ 0 w 108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82"/>
                    <a:gd name="T23" fmla="*/ 108 w 108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8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108" y="61"/>
                      </a:lnTo>
                      <a:lnTo>
                        <a:pt x="107" y="82"/>
                      </a:lnTo>
                      <a:lnTo>
                        <a:pt x="6" y="80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8" name="Freeform 3246"/>
                <p:cNvSpPr>
                  <a:spLocks noChangeAspect="1"/>
                </p:cNvSpPr>
                <p:nvPr/>
              </p:nvSpPr>
              <p:spPr bwMode="auto">
                <a:xfrm>
                  <a:off x="617" y="50"/>
                  <a:ext cx="36" cy="92"/>
                </a:xfrm>
                <a:custGeom>
                  <a:avLst/>
                  <a:gdLst>
                    <a:gd name="T0" fmla="*/ 0 w 36"/>
                    <a:gd name="T1" fmla="*/ 9 h 92"/>
                    <a:gd name="T2" fmla="*/ 10 w 36"/>
                    <a:gd name="T3" fmla="*/ 0 h 92"/>
                    <a:gd name="T4" fmla="*/ 36 w 36"/>
                    <a:gd name="T5" fmla="*/ 0 h 92"/>
                    <a:gd name="T6" fmla="*/ 36 w 36"/>
                    <a:gd name="T7" fmla="*/ 92 h 92"/>
                    <a:gd name="T8" fmla="*/ 11 w 36"/>
                    <a:gd name="T9" fmla="*/ 92 h 92"/>
                    <a:gd name="T10" fmla="*/ 0 w 36"/>
                    <a:gd name="T11" fmla="*/ 78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92"/>
                    <a:gd name="T20" fmla="*/ 36 w 36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92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11" y="92"/>
                      </a:lnTo>
                      <a:lnTo>
                        <a:pt x="0" y="7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" name="Freeform 3248"/>
                <p:cNvSpPr>
                  <a:spLocks noChangeAspect="1"/>
                </p:cNvSpPr>
                <p:nvPr/>
              </p:nvSpPr>
              <p:spPr bwMode="auto">
                <a:xfrm>
                  <a:off x="666" y="50"/>
                  <a:ext cx="18" cy="92"/>
                </a:xfrm>
                <a:custGeom>
                  <a:avLst/>
                  <a:gdLst>
                    <a:gd name="T0" fmla="*/ 7 w 18"/>
                    <a:gd name="T1" fmla="*/ 0 h 92"/>
                    <a:gd name="T2" fmla="*/ 7 w 18"/>
                    <a:gd name="T3" fmla="*/ 21 h 92"/>
                    <a:gd name="T4" fmla="*/ 10 w 18"/>
                    <a:gd name="T5" fmla="*/ 27 h 92"/>
                    <a:gd name="T6" fmla="*/ 10 w 18"/>
                    <a:gd name="T7" fmla="*/ 44 h 92"/>
                    <a:gd name="T8" fmla="*/ 18 w 18"/>
                    <a:gd name="T9" fmla="*/ 62 h 92"/>
                    <a:gd name="T10" fmla="*/ 6 w 18"/>
                    <a:gd name="T11" fmla="*/ 73 h 92"/>
                    <a:gd name="T12" fmla="*/ 7 w 18"/>
                    <a:gd name="T13" fmla="*/ 86 h 92"/>
                    <a:gd name="T14" fmla="*/ 0 w 18"/>
                    <a:gd name="T15" fmla="*/ 92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92"/>
                    <a:gd name="T26" fmla="*/ 18 w 18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92">
                      <a:moveTo>
                        <a:pt x="7" y="0"/>
                      </a:moveTo>
                      <a:lnTo>
                        <a:pt x="7" y="21"/>
                      </a:lnTo>
                      <a:lnTo>
                        <a:pt x="10" y="27"/>
                      </a:lnTo>
                      <a:lnTo>
                        <a:pt x="10" y="44"/>
                      </a:lnTo>
                      <a:lnTo>
                        <a:pt x="18" y="62"/>
                      </a:lnTo>
                      <a:lnTo>
                        <a:pt x="6" y="73"/>
                      </a:lnTo>
                      <a:lnTo>
                        <a:pt x="7" y="86"/>
                      </a:lnTo>
                      <a:lnTo>
                        <a:pt x="0" y="9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" name="Freeform 3249"/>
                <p:cNvSpPr>
                  <a:spLocks noChangeAspect="1"/>
                </p:cNvSpPr>
                <p:nvPr/>
              </p:nvSpPr>
              <p:spPr bwMode="auto">
                <a:xfrm>
                  <a:off x="418" y="101"/>
                  <a:ext cx="53" cy="18"/>
                </a:xfrm>
                <a:custGeom>
                  <a:avLst/>
                  <a:gdLst>
                    <a:gd name="T0" fmla="*/ 0 w 53"/>
                    <a:gd name="T1" fmla="*/ 10 h 18"/>
                    <a:gd name="T2" fmla="*/ 10 w 53"/>
                    <a:gd name="T3" fmla="*/ 0 h 18"/>
                    <a:gd name="T4" fmla="*/ 39 w 53"/>
                    <a:gd name="T5" fmla="*/ 0 h 18"/>
                    <a:gd name="T6" fmla="*/ 53 w 53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8"/>
                    <a:gd name="T14" fmla="*/ 53 w 5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8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39" y="0"/>
                      </a:lnTo>
                      <a:lnTo>
                        <a:pt x="53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1" name="Freeform 3250"/>
                <p:cNvSpPr>
                  <a:spLocks noChangeAspect="1"/>
                </p:cNvSpPr>
                <p:nvPr/>
              </p:nvSpPr>
              <p:spPr bwMode="auto">
                <a:xfrm>
                  <a:off x="417" y="64"/>
                  <a:ext cx="16" cy="38"/>
                </a:xfrm>
                <a:custGeom>
                  <a:avLst/>
                  <a:gdLst>
                    <a:gd name="T0" fmla="*/ 9 w 16"/>
                    <a:gd name="T1" fmla="*/ 38 h 38"/>
                    <a:gd name="T2" fmla="*/ 0 w 16"/>
                    <a:gd name="T3" fmla="*/ 24 h 38"/>
                    <a:gd name="T4" fmla="*/ 16 w 16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38"/>
                    <a:gd name="T11" fmla="*/ 16 w 16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38">
                      <a:moveTo>
                        <a:pt x="9" y="38"/>
                      </a:moveTo>
                      <a:lnTo>
                        <a:pt x="0" y="2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2" name="Freeform 3251"/>
                <p:cNvSpPr>
                  <a:spLocks noChangeAspect="1"/>
                </p:cNvSpPr>
                <p:nvPr/>
              </p:nvSpPr>
              <p:spPr bwMode="auto">
                <a:xfrm>
                  <a:off x="435" y="60"/>
                  <a:ext cx="22" cy="41"/>
                </a:xfrm>
                <a:custGeom>
                  <a:avLst/>
                  <a:gdLst>
                    <a:gd name="T0" fmla="*/ 10 w 22"/>
                    <a:gd name="T1" fmla="*/ 41 h 41"/>
                    <a:gd name="T2" fmla="*/ 0 w 22"/>
                    <a:gd name="T3" fmla="*/ 26 h 41"/>
                    <a:gd name="T4" fmla="*/ 22 w 22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41"/>
                    <a:gd name="T11" fmla="*/ 22 w 22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41">
                      <a:moveTo>
                        <a:pt x="10" y="41"/>
                      </a:moveTo>
                      <a:lnTo>
                        <a:pt x="0" y="26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3" name="Freeform 3252"/>
                <p:cNvSpPr>
                  <a:spLocks noChangeAspect="1"/>
                </p:cNvSpPr>
                <p:nvPr/>
              </p:nvSpPr>
              <p:spPr bwMode="auto">
                <a:xfrm>
                  <a:off x="433" y="60"/>
                  <a:ext cx="38" cy="22"/>
                </a:xfrm>
                <a:custGeom>
                  <a:avLst/>
                  <a:gdLst>
                    <a:gd name="T0" fmla="*/ 0 w 38"/>
                    <a:gd name="T1" fmla="*/ 4 h 22"/>
                    <a:gd name="T2" fmla="*/ 15 w 38"/>
                    <a:gd name="T3" fmla="*/ 0 h 22"/>
                    <a:gd name="T4" fmla="*/ 25 w 38"/>
                    <a:gd name="T5" fmla="*/ 0 h 22"/>
                    <a:gd name="T6" fmla="*/ 38 w 38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22"/>
                    <a:gd name="T14" fmla="*/ 38 w 38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22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8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4" name="Line 32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" y="59"/>
                  <a:ext cx="9" cy="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5" name="Freeform 3254"/>
                <p:cNvSpPr>
                  <a:spLocks noChangeAspect="1"/>
                </p:cNvSpPr>
                <p:nvPr/>
              </p:nvSpPr>
              <p:spPr bwMode="auto">
                <a:xfrm>
                  <a:off x="453" y="25"/>
                  <a:ext cx="48" cy="35"/>
                </a:xfrm>
                <a:custGeom>
                  <a:avLst/>
                  <a:gdLst>
                    <a:gd name="T0" fmla="*/ 0 w 48"/>
                    <a:gd name="T1" fmla="*/ 35 h 35"/>
                    <a:gd name="T2" fmla="*/ 33 w 48"/>
                    <a:gd name="T3" fmla="*/ 13 h 35"/>
                    <a:gd name="T4" fmla="*/ 48 w 48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5"/>
                    <a:gd name="T11" fmla="*/ 48 w 48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5">
                      <a:moveTo>
                        <a:pt x="0" y="35"/>
                      </a:moveTo>
                      <a:lnTo>
                        <a:pt x="33" y="13"/>
                      </a:lnTo>
                      <a:lnTo>
                        <a:pt x="48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6" name="Group 3261"/>
                <p:cNvGrpSpPr>
                  <a:grpSpLocks noChangeAspect="1"/>
                </p:cNvGrpSpPr>
                <p:nvPr/>
              </p:nvGrpSpPr>
              <p:grpSpPr bwMode="auto">
                <a:xfrm>
                  <a:off x="401" y="97"/>
                  <a:ext cx="32" cy="34"/>
                  <a:chOff x="401" y="97"/>
                  <a:chExt cx="32" cy="34"/>
                </a:xfrm>
                <a:grpFill/>
              </p:grpSpPr>
              <p:grpSp>
                <p:nvGrpSpPr>
                  <p:cNvPr id="901" name="Group 3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97"/>
                    <a:ext cx="27" cy="23"/>
                    <a:chOff x="406" y="97"/>
                    <a:chExt cx="27" cy="23"/>
                  </a:xfrm>
                  <a:grpFill/>
                </p:grpSpPr>
                <p:sp>
                  <p:nvSpPr>
                    <p:cNvPr id="905" name="Oval 32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4" y="99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6" name="Freeform 3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" y="98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02" name="Group 32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1" y="108"/>
                    <a:ext cx="27" cy="23"/>
                    <a:chOff x="401" y="108"/>
                    <a:chExt cx="27" cy="23"/>
                  </a:xfrm>
                  <a:grpFill/>
                </p:grpSpPr>
                <p:sp>
                  <p:nvSpPr>
                    <p:cNvPr id="903" name="Oval 32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399" y="110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4" name="Freeform 3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109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17" name="Freeform 3269"/>
                <p:cNvSpPr>
                  <a:spLocks noChangeAspect="1"/>
                </p:cNvSpPr>
                <p:nvPr/>
              </p:nvSpPr>
              <p:spPr bwMode="auto">
                <a:xfrm>
                  <a:off x="429" y="112"/>
                  <a:ext cx="16" cy="26"/>
                </a:xfrm>
                <a:custGeom>
                  <a:avLst/>
                  <a:gdLst>
                    <a:gd name="T0" fmla="*/ 0 w 16"/>
                    <a:gd name="T1" fmla="*/ 24 h 26"/>
                    <a:gd name="T2" fmla="*/ 5 w 16"/>
                    <a:gd name="T3" fmla="*/ 26 h 26"/>
                    <a:gd name="T4" fmla="*/ 16 w 16"/>
                    <a:gd name="T5" fmla="*/ 2 h 26"/>
                    <a:gd name="T6" fmla="*/ 11 w 16"/>
                    <a:gd name="T7" fmla="*/ 0 h 26"/>
                    <a:gd name="T8" fmla="*/ 0 w 16"/>
                    <a:gd name="T9" fmla="*/ 24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0" y="24"/>
                      </a:moveTo>
                      <a:lnTo>
                        <a:pt x="5" y="26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8" name="Freeform 3270"/>
                <p:cNvSpPr>
                  <a:spLocks noChangeAspect="1"/>
                </p:cNvSpPr>
                <p:nvPr/>
              </p:nvSpPr>
              <p:spPr bwMode="auto">
                <a:xfrm>
                  <a:off x="441" y="66"/>
                  <a:ext cx="21" cy="30"/>
                </a:xfrm>
                <a:custGeom>
                  <a:avLst/>
                  <a:gdLst>
                    <a:gd name="T0" fmla="*/ 0 w 21"/>
                    <a:gd name="T1" fmla="*/ 30 h 30"/>
                    <a:gd name="T2" fmla="*/ 19 w 21"/>
                    <a:gd name="T3" fmla="*/ 6 h 30"/>
                    <a:gd name="T4" fmla="*/ 21 w 2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30"/>
                    <a:gd name="T11" fmla="*/ 21 w 2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30">
                      <a:moveTo>
                        <a:pt x="0" y="30"/>
                      </a:moveTo>
                      <a:lnTo>
                        <a:pt x="19" y="6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" name="AutoShape 3271"/>
                <p:cNvSpPr>
                  <a:spLocks noChangeAspect="1" noChangeArrowheads="1"/>
                </p:cNvSpPr>
                <p:nvPr/>
              </p:nvSpPr>
              <p:spPr bwMode="auto">
                <a:xfrm>
                  <a:off x="478" y="50"/>
                  <a:ext cx="53" cy="86"/>
                </a:xfrm>
                <a:prstGeom prst="roundRect">
                  <a:avLst>
                    <a:gd name="adj" fmla="val 9435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20" name="Group 3238"/>
                <p:cNvGrpSpPr>
                  <a:grpSpLocks noChangeAspect="1"/>
                </p:cNvGrpSpPr>
                <p:nvPr/>
              </p:nvGrpSpPr>
              <p:grpSpPr bwMode="auto">
                <a:xfrm>
                  <a:off x="522" y="57"/>
                  <a:ext cx="18" cy="19"/>
                  <a:chOff x="522" y="57"/>
                  <a:chExt cx="18" cy="19"/>
                </a:xfrm>
                <a:grpFill/>
              </p:grpSpPr>
              <p:sp>
                <p:nvSpPr>
                  <p:cNvPr id="899" name="AutoShape 3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57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0" name="AutoShape 3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59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1" name="Group 3239"/>
                <p:cNvGrpSpPr>
                  <a:grpSpLocks noChangeAspect="1"/>
                </p:cNvGrpSpPr>
                <p:nvPr/>
              </p:nvGrpSpPr>
              <p:grpSpPr bwMode="auto">
                <a:xfrm>
                  <a:off x="522" y="109"/>
                  <a:ext cx="18" cy="19"/>
                  <a:chOff x="522" y="109"/>
                  <a:chExt cx="18" cy="19"/>
                </a:xfrm>
                <a:grpFill/>
              </p:grpSpPr>
              <p:sp>
                <p:nvSpPr>
                  <p:cNvPr id="897" name="AutoShape 3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109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8" name="AutoShape 3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111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" name="Line 3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45" y="50"/>
                  <a:ext cx="9" cy="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" name="Line 32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1" y="126"/>
                  <a:ext cx="13" cy="1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" name="Freeform 3274"/>
                <p:cNvSpPr>
                  <a:spLocks noChangeAspect="1"/>
                </p:cNvSpPr>
                <p:nvPr/>
              </p:nvSpPr>
              <p:spPr bwMode="auto">
                <a:xfrm>
                  <a:off x="520" y="5"/>
                  <a:ext cx="87" cy="45"/>
                </a:xfrm>
                <a:custGeom>
                  <a:avLst/>
                  <a:gdLst>
                    <a:gd name="T0" fmla="*/ 0 w 87"/>
                    <a:gd name="T1" fmla="*/ 45 h 45"/>
                    <a:gd name="T2" fmla="*/ 16 w 87"/>
                    <a:gd name="T3" fmla="*/ 0 h 45"/>
                    <a:gd name="T4" fmla="*/ 67 w 87"/>
                    <a:gd name="T5" fmla="*/ 0 h 45"/>
                    <a:gd name="T6" fmla="*/ 67 w 87"/>
                    <a:gd name="T7" fmla="*/ 18 h 45"/>
                    <a:gd name="T8" fmla="*/ 77 w 87"/>
                    <a:gd name="T9" fmla="*/ 18 h 45"/>
                    <a:gd name="T10" fmla="*/ 77 w 87"/>
                    <a:gd name="T11" fmla="*/ 30 h 45"/>
                    <a:gd name="T12" fmla="*/ 87 w 87"/>
                    <a:gd name="T13" fmla="*/ 30 h 45"/>
                    <a:gd name="T14" fmla="*/ 87 w 87"/>
                    <a:gd name="T15" fmla="*/ 45 h 45"/>
                    <a:gd name="T16" fmla="*/ 0 w 87"/>
                    <a:gd name="T17" fmla="*/ 4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5"/>
                    <a:gd name="T29" fmla="*/ 87 w 8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5">
                      <a:moveTo>
                        <a:pt x="0" y="45"/>
                      </a:moveTo>
                      <a:lnTo>
                        <a:pt x="16" y="0"/>
                      </a:lnTo>
                      <a:lnTo>
                        <a:pt x="67" y="0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77" y="30"/>
                      </a:lnTo>
                      <a:lnTo>
                        <a:pt x="87" y="30"/>
                      </a:lnTo>
                      <a:lnTo>
                        <a:pt x="87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" name="Rectangle 327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" y="35"/>
                  <a:ext cx="30" cy="1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" name="Rectangle 327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3"/>
                  <a:ext cx="21" cy="1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" name="Freeform 3277"/>
                <p:cNvSpPr>
                  <a:spLocks noChangeAspect="1"/>
                </p:cNvSpPr>
                <p:nvPr/>
              </p:nvSpPr>
              <p:spPr bwMode="auto">
                <a:xfrm>
                  <a:off x="540" y="5"/>
                  <a:ext cx="13" cy="45"/>
                </a:xfrm>
                <a:custGeom>
                  <a:avLst/>
                  <a:gdLst>
                    <a:gd name="T0" fmla="*/ 4 w 13"/>
                    <a:gd name="T1" fmla="*/ 0 h 45"/>
                    <a:gd name="T2" fmla="*/ 0 w 13"/>
                    <a:gd name="T3" fmla="*/ 11 h 45"/>
                    <a:gd name="T4" fmla="*/ 7 w 13"/>
                    <a:gd name="T5" fmla="*/ 14 h 45"/>
                    <a:gd name="T6" fmla="*/ 2 w 13"/>
                    <a:gd name="T7" fmla="*/ 27 h 45"/>
                    <a:gd name="T8" fmla="*/ 9 w 13"/>
                    <a:gd name="T9" fmla="*/ 29 h 45"/>
                    <a:gd name="T10" fmla="*/ 7 w 13"/>
                    <a:gd name="T11" fmla="*/ 36 h 45"/>
                    <a:gd name="T12" fmla="*/ 13 w 13"/>
                    <a:gd name="T13" fmla="*/ 39 h 45"/>
                    <a:gd name="T14" fmla="*/ 12 w 1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5"/>
                    <a:gd name="T26" fmla="*/ 13 w 1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5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7" y="14"/>
                      </a:lnTo>
                      <a:lnTo>
                        <a:pt x="2" y="27"/>
                      </a:lnTo>
                      <a:lnTo>
                        <a:pt x="9" y="29"/>
                      </a:lnTo>
                      <a:lnTo>
                        <a:pt x="7" y="36"/>
                      </a:lnTo>
                      <a:lnTo>
                        <a:pt x="13" y="39"/>
                      </a:lnTo>
                      <a:lnTo>
                        <a:pt x="12" y="4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" name="Freeform 3278"/>
                <p:cNvSpPr>
                  <a:spLocks noChangeAspect="1"/>
                </p:cNvSpPr>
                <p:nvPr/>
              </p:nvSpPr>
              <p:spPr bwMode="auto">
                <a:xfrm>
                  <a:off x="547" y="19"/>
                  <a:ext cx="36" cy="4"/>
                </a:xfrm>
                <a:custGeom>
                  <a:avLst/>
                  <a:gdLst>
                    <a:gd name="T0" fmla="*/ 0 w 36"/>
                    <a:gd name="T1" fmla="*/ 0 h 4"/>
                    <a:gd name="T2" fmla="*/ 31 w 36"/>
                    <a:gd name="T3" fmla="*/ 0 h 4"/>
                    <a:gd name="T4" fmla="*/ 36 w 36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"/>
                    <a:gd name="T11" fmla="*/ 36 w 3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6" y="4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" name="Freeform 3279"/>
                <p:cNvSpPr>
                  <a:spLocks noChangeAspect="1"/>
                </p:cNvSpPr>
                <p:nvPr/>
              </p:nvSpPr>
              <p:spPr bwMode="auto">
                <a:xfrm>
                  <a:off x="578" y="0"/>
                  <a:ext cx="5" cy="50"/>
                </a:xfrm>
                <a:custGeom>
                  <a:avLst/>
                  <a:gdLst>
                    <a:gd name="T0" fmla="*/ 0 w 5"/>
                    <a:gd name="T1" fmla="*/ 0 h 50"/>
                    <a:gd name="T2" fmla="*/ 0 w 5"/>
                    <a:gd name="T3" fmla="*/ 50 h 50"/>
                    <a:gd name="T4" fmla="*/ 5 w 5"/>
                    <a:gd name="T5" fmla="*/ 50 h 50"/>
                    <a:gd name="T6" fmla="*/ 5 w 5"/>
                    <a:gd name="T7" fmla="*/ 0 h 50"/>
                    <a:gd name="T8" fmla="*/ 0 w 5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0"/>
                    <a:gd name="T17" fmla="*/ 5 w 5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5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" name="Freeform 3280"/>
                <p:cNvSpPr>
                  <a:spLocks noChangeAspect="1"/>
                </p:cNvSpPr>
                <p:nvPr/>
              </p:nvSpPr>
              <p:spPr bwMode="auto">
                <a:xfrm>
                  <a:off x="589" y="0"/>
                  <a:ext cx="8" cy="35"/>
                </a:xfrm>
                <a:custGeom>
                  <a:avLst/>
                  <a:gdLst>
                    <a:gd name="T0" fmla="*/ 0 w 8"/>
                    <a:gd name="T1" fmla="*/ 35 h 35"/>
                    <a:gd name="T2" fmla="*/ 2 w 8"/>
                    <a:gd name="T3" fmla="*/ 0 h 35"/>
                    <a:gd name="T4" fmla="*/ 7 w 8"/>
                    <a:gd name="T5" fmla="*/ 0 h 35"/>
                    <a:gd name="T6" fmla="*/ 8 w 8"/>
                    <a:gd name="T7" fmla="*/ 35 h 35"/>
                    <a:gd name="T8" fmla="*/ 0 w 8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5"/>
                    <a:gd name="T17" fmla="*/ 8 w 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5">
                      <a:moveTo>
                        <a:pt x="0" y="35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8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" name="Freeform 3281"/>
                <p:cNvSpPr>
                  <a:spLocks noChangeAspect="1"/>
                </p:cNvSpPr>
                <p:nvPr/>
              </p:nvSpPr>
              <p:spPr bwMode="auto">
                <a:xfrm>
                  <a:off x="498" y="6"/>
                  <a:ext cx="5" cy="18"/>
                </a:xfrm>
                <a:custGeom>
                  <a:avLst/>
                  <a:gdLst>
                    <a:gd name="T0" fmla="*/ 0 w 5"/>
                    <a:gd name="T1" fmla="*/ 18 h 18"/>
                    <a:gd name="T2" fmla="*/ 2 w 5"/>
                    <a:gd name="T3" fmla="*/ 1 h 18"/>
                    <a:gd name="T4" fmla="*/ 5 w 5"/>
                    <a:gd name="T5" fmla="*/ 0 h 18"/>
                    <a:gd name="T6" fmla="*/ 5 w 5"/>
                    <a:gd name="T7" fmla="*/ 18 h 18"/>
                    <a:gd name="T8" fmla="*/ 0 w 5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8"/>
                    <a:gd name="T17" fmla="*/ 5 w 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8">
                      <a:moveTo>
                        <a:pt x="0" y="18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" name="Freeform 3282"/>
                <p:cNvSpPr>
                  <a:spLocks noChangeAspect="1"/>
                </p:cNvSpPr>
                <p:nvPr/>
              </p:nvSpPr>
              <p:spPr bwMode="auto">
                <a:xfrm>
                  <a:off x="672" y="94"/>
                  <a:ext cx="4" cy="30"/>
                </a:xfrm>
                <a:custGeom>
                  <a:avLst/>
                  <a:gdLst>
                    <a:gd name="T0" fmla="*/ 4 w 4"/>
                    <a:gd name="T1" fmla="*/ 0 h 30"/>
                    <a:gd name="T2" fmla="*/ 0 w 4"/>
                    <a:gd name="T3" fmla="*/ 3 h 30"/>
                    <a:gd name="T4" fmla="*/ 0 w 4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0"/>
                    <a:gd name="T11" fmla="*/ 4 w 4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0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" name="Line 328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112"/>
                  <a:ext cx="34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4" name="Freeform 3284"/>
                <p:cNvSpPr>
                  <a:spLocks noChangeAspect="1"/>
                </p:cNvSpPr>
                <p:nvPr/>
              </p:nvSpPr>
              <p:spPr bwMode="auto">
                <a:xfrm>
                  <a:off x="769" y="66"/>
                  <a:ext cx="23" cy="27"/>
                </a:xfrm>
                <a:custGeom>
                  <a:avLst/>
                  <a:gdLst>
                    <a:gd name="T0" fmla="*/ 0 w 23"/>
                    <a:gd name="T1" fmla="*/ 7 h 27"/>
                    <a:gd name="T2" fmla="*/ 10 w 23"/>
                    <a:gd name="T3" fmla="*/ 0 h 27"/>
                    <a:gd name="T4" fmla="*/ 23 w 23"/>
                    <a:gd name="T5" fmla="*/ 19 h 27"/>
                    <a:gd name="T6" fmla="*/ 13 w 23"/>
                    <a:gd name="T7" fmla="*/ 27 h 27"/>
                    <a:gd name="T8" fmla="*/ 0 w 23"/>
                    <a:gd name="T9" fmla="*/ 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7"/>
                    <a:gd name="T17" fmla="*/ 23 w 2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7">
                      <a:moveTo>
                        <a:pt x="0" y="7"/>
                      </a:moveTo>
                      <a:lnTo>
                        <a:pt x="10" y="0"/>
                      </a:lnTo>
                      <a:lnTo>
                        <a:pt x="23" y="19"/>
                      </a:lnTo>
                      <a:lnTo>
                        <a:pt x="13" y="2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" name="Freeform 3285"/>
                <p:cNvSpPr>
                  <a:spLocks noChangeAspect="1"/>
                </p:cNvSpPr>
                <p:nvPr/>
              </p:nvSpPr>
              <p:spPr bwMode="auto">
                <a:xfrm>
                  <a:off x="782" y="89"/>
                  <a:ext cx="15" cy="27"/>
                </a:xfrm>
                <a:custGeom>
                  <a:avLst/>
                  <a:gdLst>
                    <a:gd name="T0" fmla="*/ 0 w 15"/>
                    <a:gd name="T1" fmla="*/ 4 h 27"/>
                    <a:gd name="T2" fmla="*/ 5 w 15"/>
                    <a:gd name="T3" fmla="*/ 0 h 27"/>
                    <a:gd name="T4" fmla="*/ 15 w 15"/>
                    <a:gd name="T5" fmla="*/ 0 h 27"/>
                    <a:gd name="T6" fmla="*/ 15 w 15"/>
                    <a:gd name="T7" fmla="*/ 27 h 27"/>
                    <a:gd name="T8" fmla="*/ 0 w 15"/>
                    <a:gd name="T9" fmla="*/ 4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15" y="2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6" name="AutoShape 3286"/>
                <p:cNvSpPr>
                  <a:spLocks noChangeAspect="1" noChangeArrowheads="1"/>
                </p:cNvSpPr>
                <p:nvPr/>
              </p:nvSpPr>
              <p:spPr bwMode="auto">
                <a:xfrm>
                  <a:off x="715" y="38"/>
                  <a:ext cx="14" cy="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7" name="Freeform 3287"/>
                <p:cNvSpPr>
                  <a:spLocks noChangeAspect="1"/>
                </p:cNvSpPr>
                <p:nvPr/>
              </p:nvSpPr>
              <p:spPr bwMode="auto">
                <a:xfrm>
                  <a:off x="716" y="2"/>
                  <a:ext cx="11" cy="36"/>
                </a:xfrm>
                <a:custGeom>
                  <a:avLst/>
                  <a:gdLst>
                    <a:gd name="T0" fmla="*/ 3 w 11"/>
                    <a:gd name="T1" fmla="*/ 36 h 36"/>
                    <a:gd name="T2" fmla="*/ 0 w 11"/>
                    <a:gd name="T3" fmla="*/ 28 h 36"/>
                    <a:gd name="T4" fmla="*/ 3 w 11"/>
                    <a:gd name="T5" fmla="*/ 0 h 36"/>
                    <a:gd name="T6" fmla="*/ 8 w 11"/>
                    <a:gd name="T7" fmla="*/ 0 h 36"/>
                    <a:gd name="T8" fmla="*/ 11 w 11"/>
                    <a:gd name="T9" fmla="*/ 28 h 36"/>
                    <a:gd name="T10" fmla="*/ 9 w 11"/>
                    <a:gd name="T11" fmla="*/ 36 h 36"/>
                    <a:gd name="T12" fmla="*/ 3 w 11"/>
                    <a:gd name="T13" fmla="*/ 36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6"/>
                    <a:gd name="T23" fmla="*/ 11 w 11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6">
                      <a:moveTo>
                        <a:pt x="3" y="36"/>
                      </a:moveTo>
                      <a:lnTo>
                        <a:pt x="0" y="28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28"/>
                      </a:lnTo>
                      <a:lnTo>
                        <a:pt x="9" y="36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" name="AutoShape 3288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25"/>
                  <a:ext cx="33" cy="13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9" name="AutoShape 3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38"/>
                  <a:ext cx="39" cy="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" name="Freeform 3290"/>
                <p:cNvSpPr>
                  <a:spLocks noChangeAspect="1"/>
                </p:cNvSpPr>
                <p:nvPr/>
              </p:nvSpPr>
              <p:spPr bwMode="auto">
                <a:xfrm>
                  <a:off x="365" y="71"/>
                  <a:ext cx="36" cy="42"/>
                </a:xfrm>
                <a:custGeom>
                  <a:avLst/>
                  <a:gdLst>
                    <a:gd name="T0" fmla="*/ 36 w 36"/>
                    <a:gd name="T1" fmla="*/ 0 h 42"/>
                    <a:gd name="T2" fmla="*/ 0 w 36"/>
                    <a:gd name="T3" fmla="*/ 9 h 42"/>
                    <a:gd name="T4" fmla="*/ 0 w 36"/>
                    <a:gd name="T5" fmla="*/ 30 h 42"/>
                    <a:gd name="T6" fmla="*/ 36 w 36"/>
                    <a:gd name="T7" fmla="*/ 42 h 42"/>
                    <a:gd name="T8" fmla="*/ 36 w 3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2"/>
                    <a:gd name="T17" fmla="*/ 36 w 3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2">
                      <a:moveTo>
                        <a:pt x="36" y="0"/>
                      </a:moveTo>
                      <a:lnTo>
                        <a:pt x="0" y="9"/>
                      </a:lnTo>
                      <a:lnTo>
                        <a:pt x="0" y="30"/>
                      </a:lnTo>
                      <a:lnTo>
                        <a:pt x="36" y="4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" name="AutoShape 3291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80"/>
                  <a:ext cx="6" cy="2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" name="Freeform 3292"/>
                <p:cNvSpPr>
                  <a:spLocks noChangeAspect="1"/>
                </p:cNvSpPr>
                <p:nvPr/>
              </p:nvSpPr>
              <p:spPr bwMode="auto">
                <a:xfrm>
                  <a:off x="169" y="82"/>
                  <a:ext cx="190" cy="17"/>
                </a:xfrm>
                <a:custGeom>
                  <a:avLst/>
                  <a:gdLst>
                    <a:gd name="T0" fmla="*/ 190 w 190"/>
                    <a:gd name="T1" fmla="*/ 0 h 17"/>
                    <a:gd name="T2" fmla="*/ 0 w 190"/>
                    <a:gd name="T3" fmla="*/ 1 h 17"/>
                    <a:gd name="T4" fmla="*/ 0 w 190"/>
                    <a:gd name="T5" fmla="*/ 9 h 17"/>
                    <a:gd name="T6" fmla="*/ 190 w 190"/>
                    <a:gd name="T7" fmla="*/ 17 h 17"/>
                    <a:gd name="T8" fmla="*/ 190 w 19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17"/>
                    <a:gd name="T17" fmla="*/ 190 w 19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17">
                      <a:moveTo>
                        <a:pt x="190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90" y="17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3" name="Freeform 3293"/>
                <p:cNvSpPr>
                  <a:spLocks noChangeAspect="1"/>
                </p:cNvSpPr>
                <p:nvPr/>
              </p:nvSpPr>
              <p:spPr bwMode="auto">
                <a:xfrm>
                  <a:off x="134" y="81"/>
                  <a:ext cx="28" cy="11"/>
                </a:xfrm>
                <a:custGeom>
                  <a:avLst/>
                  <a:gdLst>
                    <a:gd name="T0" fmla="*/ 28 w 28"/>
                    <a:gd name="T1" fmla="*/ 2 h 11"/>
                    <a:gd name="T2" fmla="*/ 16 w 28"/>
                    <a:gd name="T3" fmla="*/ 2 h 11"/>
                    <a:gd name="T4" fmla="*/ 14 w 28"/>
                    <a:gd name="T5" fmla="*/ 5 h 11"/>
                    <a:gd name="T6" fmla="*/ 7 w 28"/>
                    <a:gd name="T7" fmla="*/ 5 h 11"/>
                    <a:gd name="T8" fmla="*/ 5 w 28"/>
                    <a:gd name="T9" fmla="*/ 0 h 11"/>
                    <a:gd name="T10" fmla="*/ 0 w 28"/>
                    <a:gd name="T11" fmla="*/ 0 h 11"/>
                    <a:gd name="T12" fmla="*/ 0 w 28"/>
                    <a:gd name="T13" fmla="*/ 11 h 11"/>
                    <a:gd name="T14" fmla="*/ 28 w 28"/>
                    <a:gd name="T15" fmla="*/ 11 h 11"/>
                    <a:gd name="T16" fmla="*/ 28 w 28"/>
                    <a:gd name="T17" fmla="*/ 2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11"/>
                    <a:gd name="T29" fmla="*/ 28 w 2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11">
                      <a:moveTo>
                        <a:pt x="2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8" y="11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4" name="Oval 3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2" y="82"/>
                  <a:ext cx="7" cy="12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45" name="Group 3297"/>
                <p:cNvGrpSpPr>
                  <a:grpSpLocks noChangeAspect="1"/>
                </p:cNvGrpSpPr>
                <p:nvPr/>
              </p:nvGrpSpPr>
              <p:grpSpPr bwMode="auto">
                <a:xfrm>
                  <a:off x="0" y="229"/>
                  <a:ext cx="988" cy="139"/>
                  <a:chOff x="0" y="229"/>
                  <a:chExt cx="988" cy="139"/>
                </a:xfrm>
                <a:grpFill/>
              </p:grpSpPr>
              <p:sp>
                <p:nvSpPr>
                  <p:cNvPr id="854" name="Freeform 3153"/>
                  <p:cNvSpPr>
                    <a:spLocks noChangeAspect="1"/>
                  </p:cNvSpPr>
                  <p:nvPr/>
                </p:nvSpPr>
                <p:spPr bwMode="auto">
                  <a:xfrm>
                    <a:off x="18" y="229"/>
                    <a:ext cx="947" cy="136"/>
                  </a:xfrm>
                  <a:custGeom>
                    <a:avLst/>
                    <a:gdLst>
                      <a:gd name="T0" fmla="*/ 4 w 947"/>
                      <a:gd name="T1" fmla="*/ 72 h 136"/>
                      <a:gd name="T2" fmla="*/ 54 w 947"/>
                      <a:gd name="T3" fmla="*/ 127 h 136"/>
                      <a:gd name="T4" fmla="*/ 907 w 947"/>
                      <a:gd name="T5" fmla="*/ 136 h 136"/>
                      <a:gd name="T6" fmla="*/ 915 w 947"/>
                      <a:gd name="T7" fmla="*/ 126 h 136"/>
                      <a:gd name="T8" fmla="*/ 927 w 947"/>
                      <a:gd name="T9" fmla="*/ 70 h 136"/>
                      <a:gd name="T10" fmla="*/ 936 w 947"/>
                      <a:gd name="T11" fmla="*/ 70 h 136"/>
                      <a:gd name="T12" fmla="*/ 947 w 947"/>
                      <a:gd name="T13" fmla="*/ 18 h 136"/>
                      <a:gd name="T14" fmla="*/ 938 w 947"/>
                      <a:gd name="T15" fmla="*/ 13 h 136"/>
                      <a:gd name="T16" fmla="*/ 90 w 947"/>
                      <a:gd name="T17" fmla="*/ 0 h 136"/>
                      <a:gd name="T18" fmla="*/ 6 w 947"/>
                      <a:gd name="T19" fmla="*/ 44 h 136"/>
                      <a:gd name="T20" fmla="*/ 0 w 947"/>
                      <a:gd name="T21" fmla="*/ 58 h 136"/>
                      <a:gd name="T22" fmla="*/ 4 w 947"/>
                      <a:gd name="T23" fmla="*/ 72 h 1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7"/>
                      <a:gd name="T37" fmla="*/ 0 h 136"/>
                      <a:gd name="T38" fmla="*/ 947 w 947"/>
                      <a:gd name="T39" fmla="*/ 136 h 1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7" h="136">
                        <a:moveTo>
                          <a:pt x="4" y="72"/>
                        </a:moveTo>
                        <a:lnTo>
                          <a:pt x="54" y="127"/>
                        </a:lnTo>
                        <a:lnTo>
                          <a:pt x="907" y="136"/>
                        </a:lnTo>
                        <a:lnTo>
                          <a:pt x="915" y="126"/>
                        </a:lnTo>
                        <a:lnTo>
                          <a:pt x="927" y="70"/>
                        </a:lnTo>
                        <a:lnTo>
                          <a:pt x="936" y="70"/>
                        </a:lnTo>
                        <a:lnTo>
                          <a:pt x="947" y="18"/>
                        </a:lnTo>
                        <a:lnTo>
                          <a:pt x="938" y="13"/>
                        </a:lnTo>
                        <a:lnTo>
                          <a:pt x="90" y="0"/>
                        </a:lnTo>
                        <a:cubicBezTo>
                          <a:pt x="90" y="0"/>
                          <a:pt x="21" y="34"/>
                          <a:pt x="6" y="44"/>
                        </a:cubicBezTo>
                        <a:cubicBezTo>
                          <a:pt x="0" y="51"/>
                          <a:pt x="0" y="53"/>
                          <a:pt x="0" y="58"/>
                        </a:cubicBezTo>
                        <a:cubicBezTo>
                          <a:pt x="0" y="63"/>
                          <a:pt x="3" y="69"/>
                          <a:pt x="4" y="72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" name="Freeform 3154"/>
                  <p:cNvSpPr>
                    <a:spLocks noChangeAspect="1"/>
                  </p:cNvSpPr>
                  <p:nvPr/>
                </p:nvSpPr>
                <p:spPr bwMode="auto">
                  <a:xfrm>
                    <a:off x="30" y="242"/>
                    <a:ext cx="926" cy="111"/>
                  </a:xfrm>
                  <a:custGeom>
                    <a:avLst/>
                    <a:gdLst>
                      <a:gd name="T0" fmla="*/ 48 w 926"/>
                      <a:gd name="T1" fmla="*/ 101 h 111"/>
                      <a:gd name="T2" fmla="*/ 895 w 926"/>
                      <a:gd name="T3" fmla="*/ 111 h 111"/>
                      <a:gd name="T4" fmla="*/ 908 w 926"/>
                      <a:gd name="T5" fmla="*/ 57 h 111"/>
                      <a:gd name="T6" fmla="*/ 916 w 926"/>
                      <a:gd name="T7" fmla="*/ 57 h 111"/>
                      <a:gd name="T8" fmla="*/ 926 w 926"/>
                      <a:gd name="T9" fmla="*/ 11 h 111"/>
                      <a:gd name="T10" fmla="*/ 81 w 926"/>
                      <a:gd name="T11" fmla="*/ 0 h 111"/>
                      <a:gd name="T12" fmla="*/ 4 w 926"/>
                      <a:gd name="T13" fmla="*/ 39 h 111"/>
                      <a:gd name="T14" fmla="*/ 1 w 926"/>
                      <a:gd name="T15" fmla="*/ 44 h 111"/>
                      <a:gd name="T16" fmla="*/ 3 w 926"/>
                      <a:gd name="T17" fmla="*/ 52 h 111"/>
                      <a:gd name="T18" fmla="*/ 48 w 926"/>
                      <a:gd name="T19" fmla="*/ 101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6"/>
                      <a:gd name="T31" fmla="*/ 0 h 111"/>
                      <a:gd name="T32" fmla="*/ 926 w 926"/>
                      <a:gd name="T33" fmla="*/ 111 h 1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6" h="111">
                        <a:moveTo>
                          <a:pt x="48" y="101"/>
                        </a:moveTo>
                        <a:lnTo>
                          <a:pt x="895" y="111"/>
                        </a:lnTo>
                        <a:lnTo>
                          <a:pt x="908" y="57"/>
                        </a:lnTo>
                        <a:lnTo>
                          <a:pt x="916" y="57"/>
                        </a:lnTo>
                        <a:cubicBezTo>
                          <a:pt x="916" y="57"/>
                          <a:pt x="921" y="34"/>
                          <a:pt x="926" y="11"/>
                        </a:cubicBezTo>
                        <a:cubicBezTo>
                          <a:pt x="307" y="2"/>
                          <a:pt x="503" y="5"/>
                          <a:pt x="81" y="0"/>
                        </a:cubicBezTo>
                        <a:cubicBezTo>
                          <a:pt x="4" y="39"/>
                          <a:pt x="25" y="29"/>
                          <a:pt x="4" y="39"/>
                        </a:cubicBezTo>
                        <a:cubicBezTo>
                          <a:pt x="1" y="43"/>
                          <a:pt x="2" y="41"/>
                          <a:pt x="1" y="44"/>
                        </a:cubicBezTo>
                        <a:cubicBezTo>
                          <a:pt x="0" y="47"/>
                          <a:pt x="1" y="49"/>
                          <a:pt x="3" y="52"/>
                        </a:cubicBezTo>
                        <a:cubicBezTo>
                          <a:pt x="25" y="76"/>
                          <a:pt x="48" y="101"/>
                          <a:pt x="48" y="10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" name="Line 3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" y="287"/>
                    <a:ext cx="927" cy="1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" name="Line 31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79" y="297"/>
                    <a:ext cx="1" cy="6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" name="Freeform 3157"/>
                  <p:cNvSpPr>
                    <a:spLocks noChangeAspect="1"/>
                  </p:cNvSpPr>
                  <p:nvPr/>
                </p:nvSpPr>
                <p:spPr bwMode="auto">
                  <a:xfrm>
                    <a:off x="172" y="289"/>
                    <a:ext cx="1" cy="68"/>
                  </a:xfrm>
                  <a:custGeom>
                    <a:avLst/>
                    <a:gdLst>
                      <a:gd name="T0" fmla="*/ 1 w 1"/>
                      <a:gd name="T1" fmla="*/ 0 h 68"/>
                      <a:gd name="T2" fmla="*/ 0 w 1"/>
                      <a:gd name="T3" fmla="*/ 68 h 68"/>
                      <a:gd name="T4" fmla="*/ 0 60000 65536"/>
                      <a:gd name="T5" fmla="*/ 0 60000 65536"/>
                      <a:gd name="T6" fmla="*/ 0 w 1"/>
                      <a:gd name="T7" fmla="*/ 0 h 68"/>
                      <a:gd name="T8" fmla="*/ 1 w 1"/>
                      <a:gd name="T9" fmla="*/ 68 h 6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68">
                        <a:moveTo>
                          <a:pt x="1" y="0"/>
                        </a:moveTo>
                        <a:lnTo>
                          <a:pt x="0" y="6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" name="Line 31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5" y="235"/>
                    <a:ext cx="2" cy="126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" name="Freeform 3160"/>
                  <p:cNvSpPr>
                    <a:spLocks noChangeAspect="1"/>
                  </p:cNvSpPr>
                  <p:nvPr/>
                </p:nvSpPr>
                <p:spPr bwMode="auto">
                  <a:xfrm>
                    <a:off x="946" y="300"/>
                    <a:ext cx="42" cy="49"/>
                  </a:xfrm>
                  <a:custGeom>
                    <a:avLst/>
                    <a:gdLst>
                      <a:gd name="T0" fmla="*/ 0 w 42"/>
                      <a:gd name="T1" fmla="*/ 0 h 49"/>
                      <a:gd name="T2" fmla="*/ 42 w 42"/>
                      <a:gd name="T3" fmla="*/ 49 h 49"/>
                      <a:gd name="T4" fmla="*/ 0 60000 65536"/>
                      <a:gd name="T5" fmla="*/ 0 60000 65536"/>
                      <a:gd name="T6" fmla="*/ 0 w 42"/>
                      <a:gd name="T7" fmla="*/ 0 h 49"/>
                      <a:gd name="T8" fmla="*/ 42 w 42"/>
                      <a:gd name="T9" fmla="*/ 49 h 4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" h="49">
                        <a:moveTo>
                          <a:pt x="0" y="0"/>
                        </a:moveTo>
                        <a:cubicBezTo>
                          <a:pt x="35" y="0"/>
                          <a:pt x="42" y="49"/>
                          <a:pt x="42" y="49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61" name="Group 3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90" y="288"/>
                    <a:ext cx="17" cy="32"/>
                    <a:chOff x="890" y="288"/>
                    <a:chExt cx="17" cy="32"/>
                  </a:xfrm>
                  <a:grpFill/>
                </p:grpSpPr>
                <p:sp>
                  <p:nvSpPr>
                    <p:cNvPr id="895" name="AutoShape 3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28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6" name="AutoShape 3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304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" name="Group 3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7" y="286"/>
                    <a:ext cx="17" cy="32"/>
                    <a:chOff x="797" y="286"/>
                    <a:chExt cx="17" cy="32"/>
                  </a:xfrm>
                  <a:grpFill/>
                </p:grpSpPr>
                <p:sp>
                  <p:nvSpPr>
                    <p:cNvPr id="893" name="AutoShape 3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4" name="AutoShape 3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" name="Group 31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41" y="286"/>
                    <a:ext cx="17" cy="32"/>
                    <a:chOff x="741" y="286"/>
                    <a:chExt cx="17" cy="32"/>
                  </a:xfrm>
                  <a:grpFill/>
                </p:grpSpPr>
                <p:sp>
                  <p:nvSpPr>
                    <p:cNvPr id="891" name="AutoShape 3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2" name="AutoShape 3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" name="Group 31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0" y="282"/>
                    <a:ext cx="17" cy="32"/>
                    <a:chOff x="620" y="282"/>
                    <a:chExt cx="17" cy="32"/>
                  </a:xfrm>
                  <a:grpFill/>
                </p:grpSpPr>
                <p:sp>
                  <p:nvSpPr>
                    <p:cNvPr id="889" name="AutoShape 3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8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0" name="AutoShape 3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9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" name="Group 31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" y="281"/>
                    <a:ext cx="17" cy="32"/>
                    <a:chOff x="492" y="281"/>
                    <a:chExt cx="17" cy="32"/>
                  </a:xfrm>
                  <a:grpFill/>
                </p:grpSpPr>
                <p:sp>
                  <p:nvSpPr>
                    <p:cNvPr id="887" name="AutoShape 3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8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8" name="AutoShape 3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9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6" name="Group 3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2" y="280"/>
                    <a:ext cx="17" cy="32"/>
                    <a:chOff x="442" y="280"/>
                    <a:chExt cx="17" cy="32"/>
                  </a:xfrm>
                  <a:grpFill/>
                </p:grpSpPr>
                <p:sp>
                  <p:nvSpPr>
                    <p:cNvPr id="885" name="AutoShape 3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80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6" name="AutoShape 3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9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7" name="Group 3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6" y="277"/>
                    <a:ext cx="17" cy="32"/>
                    <a:chOff x="316" y="277"/>
                    <a:chExt cx="17" cy="32"/>
                  </a:xfrm>
                  <a:grpFill/>
                </p:grpSpPr>
                <p:sp>
                  <p:nvSpPr>
                    <p:cNvPr id="883" name="AutoShape 3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7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4" name="AutoShape 3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93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8" name="Group 3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" y="276"/>
                    <a:ext cx="17" cy="32"/>
                    <a:chOff x="190" y="276"/>
                    <a:chExt cx="17" cy="32"/>
                  </a:xfrm>
                  <a:grpFill/>
                </p:grpSpPr>
                <p:sp>
                  <p:nvSpPr>
                    <p:cNvPr id="881" name="AutoShape 3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2" name="AutoShape 3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9" name="Group 3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" y="276"/>
                    <a:ext cx="17" cy="32"/>
                    <a:chOff x="140" y="276"/>
                    <a:chExt cx="17" cy="32"/>
                  </a:xfrm>
                  <a:grpFill/>
                </p:grpSpPr>
                <p:sp>
                  <p:nvSpPr>
                    <p:cNvPr id="879" name="AutoShape 3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0" name="AutoShape 3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70" name="Group 3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3" y="275"/>
                    <a:ext cx="17" cy="32"/>
                    <a:chOff x="83" y="275"/>
                    <a:chExt cx="17" cy="32"/>
                  </a:xfrm>
                  <a:grpFill/>
                </p:grpSpPr>
                <p:sp>
                  <p:nvSpPr>
                    <p:cNvPr id="877" name="AutoShape 3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75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8" name="AutoShape 3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9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71" name="Freeform 3191"/>
                  <p:cNvSpPr>
                    <a:spLocks noChangeAspect="1"/>
                  </p:cNvSpPr>
                  <p:nvPr/>
                </p:nvSpPr>
                <p:spPr bwMode="auto">
                  <a:xfrm>
                    <a:off x="0" y="298"/>
                    <a:ext cx="28" cy="35"/>
                  </a:xfrm>
                  <a:custGeom>
                    <a:avLst/>
                    <a:gdLst>
                      <a:gd name="T0" fmla="*/ 17 w 28"/>
                      <a:gd name="T1" fmla="*/ 33 h 35"/>
                      <a:gd name="T2" fmla="*/ 0 w 28"/>
                      <a:gd name="T3" fmla="*/ 24 h 35"/>
                      <a:gd name="T4" fmla="*/ 20 w 28"/>
                      <a:gd name="T5" fmla="*/ 2 h 35"/>
                      <a:gd name="T6" fmla="*/ 28 w 28"/>
                      <a:gd name="T7" fmla="*/ 11 h 35"/>
                      <a:gd name="T8" fmla="*/ 17 w 28"/>
                      <a:gd name="T9" fmla="*/ 33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5"/>
                      <a:gd name="T17" fmla="*/ 28 w 2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5">
                        <a:moveTo>
                          <a:pt x="17" y="33"/>
                        </a:moveTo>
                        <a:cubicBezTo>
                          <a:pt x="14" y="35"/>
                          <a:pt x="8" y="28"/>
                          <a:pt x="0" y="24"/>
                        </a:cubicBezTo>
                        <a:cubicBezTo>
                          <a:pt x="10" y="3"/>
                          <a:pt x="16" y="7"/>
                          <a:pt x="20" y="2"/>
                        </a:cubicBezTo>
                        <a:cubicBezTo>
                          <a:pt x="24" y="0"/>
                          <a:pt x="23" y="6"/>
                          <a:pt x="28" y="11"/>
                        </a:cubicBezTo>
                        <a:cubicBezTo>
                          <a:pt x="14" y="25"/>
                          <a:pt x="19" y="29"/>
                          <a:pt x="17" y="33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2" name="Line 31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" y="293"/>
                    <a:ext cx="12" cy="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3" name="Freeform 3193"/>
                  <p:cNvSpPr>
                    <a:spLocks noChangeAspect="1"/>
                  </p:cNvSpPr>
                  <p:nvPr/>
                </p:nvSpPr>
                <p:spPr bwMode="auto">
                  <a:xfrm>
                    <a:off x="24" y="273"/>
                    <a:ext cx="9" cy="9"/>
                  </a:xfrm>
                  <a:custGeom>
                    <a:avLst/>
                    <a:gdLst>
                      <a:gd name="T0" fmla="*/ 9 w 9"/>
                      <a:gd name="T1" fmla="*/ 9 h 9"/>
                      <a:gd name="T2" fmla="*/ 0 w 9"/>
                      <a:gd name="T3" fmla="*/ 0 h 9"/>
                      <a:gd name="T4" fmla="*/ 0 60000 65536"/>
                      <a:gd name="T5" fmla="*/ 0 60000 65536"/>
                      <a:gd name="T6" fmla="*/ 0 w 9"/>
                      <a:gd name="T7" fmla="*/ 0 h 9"/>
                      <a:gd name="T8" fmla="*/ 9 w 9"/>
                      <a:gd name="T9" fmla="*/ 9 h 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9">
                        <a:moveTo>
                          <a:pt x="9" y="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4" name="Freeform 3194"/>
                  <p:cNvSpPr>
                    <a:spLocks noChangeAspect="1"/>
                  </p:cNvSpPr>
                  <p:nvPr/>
                </p:nvSpPr>
                <p:spPr bwMode="auto">
                  <a:xfrm>
                    <a:off x="0" y="292"/>
                    <a:ext cx="21" cy="30"/>
                  </a:xfrm>
                  <a:custGeom>
                    <a:avLst/>
                    <a:gdLst>
                      <a:gd name="T0" fmla="*/ 0 w 21"/>
                      <a:gd name="T1" fmla="*/ 30 h 30"/>
                      <a:gd name="T2" fmla="*/ 10 w 21"/>
                      <a:gd name="T3" fmla="*/ 0 h 30"/>
                      <a:gd name="T4" fmla="*/ 18 w 21"/>
                      <a:gd name="T5" fmla="*/ 0 h 30"/>
                      <a:gd name="T6" fmla="*/ 21 w 21"/>
                      <a:gd name="T7" fmla="*/ 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"/>
                      <a:gd name="T13" fmla="*/ 0 h 30"/>
                      <a:gd name="T14" fmla="*/ 21 w 2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" h="30">
                        <a:moveTo>
                          <a:pt x="0" y="30"/>
                        </a:move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1" y="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5" name="Freeform 3198"/>
                  <p:cNvSpPr>
                    <a:spLocks noChangeAspect="1"/>
                  </p:cNvSpPr>
                  <p:nvPr/>
                </p:nvSpPr>
                <p:spPr bwMode="auto">
                  <a:xfrm>
                    <a:off x="10" y="254"/>
                    <a:ext cx="19" cy="23"/>
                  </a:xfrm>
                  <a:custGeom>
                    <a:avLst/>
                    <a:gdLst>
                      <a:gd name="T0" fmla="*/ 13 w 19"/>
                      <a:gd name="T1" fmla="*/ 0 h 23"/>
                      <a:gd name="T2" fmla="*/ 2 w 19"/>
                      <a:gd name="T3" fmla="*/ 9 h 23"/>
                      <a:gd name="T4" fmla="*/ 4 w 19"/>
                      <a:gd name="T5" fmla="*/ 23 h 23"/>
                      <a:gd name="T6" fmla="*/ 19 w 19"/>
                      <a:gd name="T7" fmla="*/ 12 h 23"/>
                      <a:gd name="T8" fmla="*/ 13 w 19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3" y="0"/>
                        </a:moveTo>
                        <a:cubicBezTo>
                          <a:pt x="10" y="0"/>
                          <a:pt x="4" y="5"/>
                          <a:pt x="2" y="9"/>
                        </a:cubicBezTo>
                        <a:cubicBezTo>
                          <a:pt x="0" y="13"/>
                          <a:pt x="1" y="22"/>
                          <a:pt x="4" y="23"/>
                        </a:cubicBezTo>
                        <a:lnTo>
                          <a:pt x="19" y="1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6" name="Freeform 3296"/>
                  <p:cNvSpPr>
                    <a:spLocks noChangeAspect="1"/>
                  </p:cNvSpPr>
                  <p:nvPr/>
                </p:nvSpPr>
                <p:spPr bwMode="auto">
                  <a:xfrm>
                    <a:off x="954" y="304"/>
                    <a:ext cx="7" cy="64"/>
                  </a:xfrm>
                  <a:custGeom>
                    <a:avLst/>
                    <a:gdLst>
                      <a:gd name="T0" fmla="*/ 7 w 7"/>
                      <a:gd name="T1" fmla="*/ 0 h 64"/>
                      <a:gd name="T2" fmla="*/ 7 w 7"/>
                      <a:gd name="T3" fmla="*/ 14 h 64"/>
                      <a:gd name="T4" fmla="*/ 0 w 7"/>
                      <a:gd name="T5" fmla="*/ 45 h 64"/>
                      <a:gd name="T6" fmla="*/ 3 w 7"/>
                      <a:gd name="T7" fmla="*/ 64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4"/>
                      <a:gd name="T14" fmla="*/ 7 w 7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4">
                        <a:moveTo>
                          <a:pt x="7" y="0"/>
                        </a:moveTo>
                        <a:lnTo>
                          <a:pt x="7" y="14"/>
                        </a:lnTo>
                        <a:lnTo>
                          <a:pt x="0" y="45"/>
                        </a:lnTo>
                        <a:lnTo>
                          <a:pt x="3" y="64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46" name="Freeform 3265"/>
                <p:cNvSpPr>
                  <a:spLocks noChangeAspect="1"/>
                </p:cNvSpPr>
                <p:nvPr/>
              </p:nvSpPr>
              <p:spPr bwMode="auto">
                <a:xfrm>
                  <a:off x="413" y="102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7" name="Freeform 3268"/>
                <p:cNvSpPr>
                  <a:spLocks noChangeAspect="1"/>
                </p:cNvSpPr>
                <p:nvPr/>
              </p:nvSpPr>
              <p:spPr bwMode="auto">
                <a:xfrm>
                  <a:off x="408" y="113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" name="Oval 3264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11" y="103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9" name="Oval 3267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06" y="114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" name="Freeform 3217"/>
                <p:cNvSpPr>
                  <a:spLocks noChangeAspect="1"/>
                </p:cNvSpPr>
                <p:nvPr/>
              </p:nvSpPr>
              <p:spPr bwMode="auto">
                <a:xfrm>
                  <a:off x="223" y="159"/>
                  <a:ext cx="123" cy="31"/>
                </a:xfrm>
                <a:custGeom>
                  <a:avLst/>
                  <a:gdLst>
                    <a:gd name="T0" fmla="*/ 123 w 123"/>
                    <a:gd name="T1" fmla="*/ 2 h 31"/>
                    <a:gd name="T2" fmla="*/ 105 w 123"/>
                    <a:gd name="T3" fmla="*/ 28 h 31"/>
                    <a:gd name="T4" fmla="*/ 0 w 123"/>
                    <a:gd name="T5" fmla="*/ 31 h 31"/>
                    <a:gd name="T6" fmla="*/ 15 w 123"/>
                    <a:gd name="T7" fmla="*/ 11 h 31"/>
                    <a:gd name="T8" fmla="*/ 31 w 123"/>
                    <a:gd name="T9" fmla="*/ 0 h 31"/>
                    <a:gd name="T10" fmla="*/ 123 w 123"/>
                    <a:gd name="T11" fmla="*/ 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31"/>
                    <a:gd name="T20" fmla="*/ 123 w 123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31">
                      <a:moveTo>
                        <a:pt x="123" y="2"/>
                      </a:moveTo>
                      <a:lnTo>
                        <a:pt x="105" y="28"/>
                      </a:lnTo>
                      <a:lnTo>
                        <a:pt x="0" y="31"/>
                      </a:lnTo>
                      <a:lnTo>
                        <a:pt x="15" y="11"/>
                      </a:lnTo>
                      <a:lnTo>
                        <a:pt x="31" y="0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1" name="Rectangle 3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4" y="160"/>
                  <a:ext cx="26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2" name="Rectangle 3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" y="160"/>
                  <a:ext cx="32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3" name="Freeform 3300"/>
                <p:cNvSpPr>
                  <a:spLocks noChangeAspect="1"/>
                </p:cNvSpPr>
                <p:nvPr/>
              </p:nvSpPr>
              <p:spPr bwMode="auto">
                <a:xfrm>
                  <a:off x="12" y="332"/>
                  <a:ext cx="945" cy="128"/>
                </a:xfrm>
                <a:custGeom>
                  <a:avLst/>
                  <a:gdLst>
                    <a:gd name="T0" fmla="*/ 4 w 945"/>
                    <a:gd name="T1" fmla="*/ 0 h 128"/>
                    <a:gd name="T2" fmla="*/ 0 w 945"/>
                    <a:gd name="T3" fmla="*/ 18 h 128"/>
                    <a:gd name="T4" fmla="*/ 3 w 945"/>
                    <a:gd name="T5" fmla="*/ 33 h 128"/>
                    <a:gd name="T6" fmla="*/ 13 w 945"/>
                    <a:gd name="T7" fmla="*/ 46 h 128"/>
                    <a:gd name="T8" fmla="*/ 164 w 945"/>
                    <a:gd name="T9" fmla="*/ 125 h 128"/>
                    <a:gd name="T10" fmla="*/ 803 w 945"/>
                    <a:gd name="T11" fmla="*/ 128 h 128"/>
                    <a:gd name="T12" fmla="*/ 923 w 945"/>
                    <a:gd name="T13" fmla="*/ 76 h 128"/>
                    <a:gd name="T14" fmla="*/ 943 w 945"/>
                    <a:gd name="T15" fmla="*/ 54 h 128"/>
                    <a:gd name="T16" fmla="*/ 945 w 945"/>
                    <a:gd name="T17" fmla="*/ 37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5"/>
                    <a:gd name="T28" fmla="*/ 0 h 128"/>
                    <a:gd name="T29" fmla="*/ 945 w 945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5" h="12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13" y="46"/>
                      </a:lnTo>
                      <a:lnTo>
                        <a:pt x="164" y="125"/>
                      </a:lnTo>
                      <a:lnTo>
                        <a:pt x="803" y="128"/>
                      </a:lnTo>
                      <a:lnTo>
                        <a:pt x="923" y="76"/>
                      </a:lnTo>
                      <a:lnTo>
                        <a:pt x="943" y="54"/>
                      </a:lnTo>
                      <a:lnTo>
                        <a:pt x="945" y="3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5" name="TextBox 944"/>
              <p:cNvSpPr txBox="1"/>
              <p:nvPr/>
            </p:nvSpPr>
            <p:spPr>
              <a:xfrm>
                <a:off x="1428281" y="9856613"/>
                <a:ext cx="1970259" cy="363991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200 000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8" name="TextBox 947"/>
              <p:cNvSpPr txBox="1"/>
              <p:nvPr/>
            </p:nvSpPr>
            <p:spPr>
              <a:xfrm>
                <a:off x="4941558" y="8666692"/>
                <a:ext cx="2048430" cy="33022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9" name="TextBox 948"/>
              <p:cNvSpPr txBox="1"/>
              <p:nvPr/>
            </p:nvSpPr>
            <p:spPr>
              <a:xfrm>
                <a:off x="1126975" y="8786030"/>
                <a:ext cx="2198198" cy="38550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15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950" name="Прямая соединительная линия 949"/>
            <p:cNvCxnSpPr/>
            <p:nvPr/>
          </p:nvCxnSpPr>
          <p:spPr>
            <a:xfrm flipV="1">
              <a:off x="56154" y="5616561"/>
              <a:ext cx="4079939" cy="628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TextBox 644"/>
            <p:cNvSpPr txBox="1"/>
            <p:nvPr/>
          </p:nvSpPr>
          <p:spPr>
            <a:xfrm>
              <a:off x="486109" y="3328549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4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cxnSp>
          <p:nvCxnSpPr>
            <p:cNvPr id="757" name="Прямая соединительная линия 756"/>
            <p:cNvCxnSpPr/>
            <p:nvPr/>
          </p:nvCxnSpPr>
          <p:spPr>
            <a:xfrm flipV="1">
              <a:off x="117687" y="4057650"/>
              <a:ext cx="3749463" cy="22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3877A1DD-987C-407A-AF0A-F3104F9FE036}"/>
              </a:ext>
            </a:extLst>
          </p:cNvPr>
          <p:cNvSpPr txBox="1"/>
          <p:nvPr/>
        </p:nvSpPr>
        <p:spPr>
          <a:xfrm>
            <a:off x="123240" y="10163095"/>
            <a:ext cx="9742182" cy="4544261"/>
          </a:xfrm>
          <a:custGeom>
            <a:avLst/>
            <a:gdLst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8985744 w 8985744"/>
              <a:gd name="connsiteY2" fmla="*/ 4220308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6242544 w 8985744"/>
              <a:gd name="connsiteY2" fmla="*/ 4149969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830482"/>
              <a:gd name="connsiteY0" fmla="*/ 0 h 4220308"/>
              <a:gd name="connsiteX1" fmla="*/ 8830482 w 8830482"/>
              <a:gd name="connsiteY1" fmla="*/ 46878 h 4220308"/>
              <a:gd name="connsiteX2" fmla="*/ 6242544 w 8830482"/>
              <a:gd name="connsiteY2" fmla="*/ 4149969 h 4220308"/>
              <a:gd name="connsiteX3" fmla="*/ 0 w 8830482"/>
              <a:gd name="connsiteY3" fmla="*/ 4220308 h 4220308"/>
              <a:gd name="connsiteX4" fmla="*/ 0 w 8830482"/>
              <a:gd name="connsiteY4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482" h="4220308">
                <a:moveTo>
                  <a:pt x="0" y="0"/>
                </a:moveTo>
                <a:lnTo>
                  <a:pt x="8830482" y="46878"/>
                </a:lnTo>
                <a:lnTo>
                  <a:pt x="6242544" y="4149969"/>
                </a:lnTo>
                <a:lnTo>
                  <a:pt x="0" y="42203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2792413"/>
            <a:r>
              <a:rPr lang="ru-RU" sz="3600" b="1" u="sng" dirty="0">
                <a:solidFill>
                  <a:srgbClr val="CC3300"/>
                </a:solidFill>
                <a:latin typeface="a_RubricaCn" panose="020B0706030502050204" pitchFamily="34" charset="-52"/>
              </a:rPr>
              <a:t>НАМ НУЖНЫ:</a:t>
            </a:r>
          </a:p>
          <a:p>
            <a:pPr marL="342900" indent="1995488"/>
            <a:endParaRPr lang="ru-RU" sz="1400" b="1" u="sng" dirty="0">
              <a:solidFill>
                <a:srgbClr val="CC3300"/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latin typeface="a_RubricaCn" panose="020B0706030502050204" pitchFamily="34" charset="-52"/>
              </a:rPr>
              <a:t>снайперы</a:t>
            </a:r>
            <a:endParaRPr lang="ru-RU" sz="28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9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RubricaCn" panose="020B0706030502050204" pitchFamily="34" charset="-52"/>
              </a:rPr>
              <a:t>разведчики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RubricaCn" panose="020B0706030502050204" pitchFamily="34" charset="-52"/>
              </a:rPr>
              <a:t>операторы БПЛА-разведчиков</a:t>
            </a: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операторы </a:t>
            </a:r>
            <a:r>
              <a:rPr lang="ru-RU" sz="3600" b="1" dirty="0" err="1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дронов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-камикадзе (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FPV)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_RubricaCn" panose="020B0706030502050204" pitchFamily="34" charset="-52"/>
              </a:rPr>
              <a:t>охотники за танками</a:t>
            </a:r>
          </a:p>
          <a:p>
            <a:endParaRPr lang="ru-RU" sz="900" b="1" dirty="0">
              <a:latin typeface="a_RubricaCn" panose="020B0706030502050204" pitchFamily="34" charset="-52"/>
            </a:endParaRP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DF5C4FCA-E158-4682-A1CD-FC90415D6E39}"/>
              </a:ext>
            </a:extLst>
          </p:cNvPr>
          <p:cNvSpPr txBox="1"/>
          <p:nvPr/>
        </p:nvSpPr>
        <p:spPr>
          <a:xfrm>
            <a:off x="549818" y="15286878"/>
            <a:ext cx="5688889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ru-RU" sz="3200" b="1" u="sng" dirty="0">
                <a:latin typeface="a_RubricaCn" panose="020B0706030502050204" pitchFamily="34" charset="-52"/>
              </a:rPr>
              <a:t>ТЕЛЕФОН</a:t>
            </a:r>
            <a:r>
              <a:rPr lang="ru-RU" sz="3200" b="1" dirty="0">
                <a:latin typeface="a_RubricaCn" panose="020B0706030502050204" pitchFamily="34" charset="-52"/>
              </a:rPr>
              <a:t> +</a:t>
            </a:r>
            <a:r>
              <a:rPr lang="ru-RU" sz="3200" b="1" dirty="0">
                <a:latin typeface="Arial Black" panose="020B0A04020102020204" pitchFamily="34" charset="0"/>
              </a:rPr>
              <a:t>7 968 224-19-45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FB90E9A3-00EA-4091-AABB-097BD0DE43F2}"/>
              </a:ext>
            </a:extLst>
          </p:cNvPr>
          <p:cNvSpPr txBox="1"/>
          <p:nvPr/>
        </p:nvSpPr>
        <p:spPr>
          <a:xfrm>
            <a:off x="6410767" y="15279873"/>
            <a:ext cx="4542346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a_RubricaCn" panose="020B0706030502050204" pitchFamily="34" charset="-52"/>
              </a:rPr>
              <a:t>Сломаем хребет врагу!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E466B-73CD-4C02-A730-2E70F08D4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30" y="794181"/>
            <a:ext cx="8258445" cy="6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9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321</Words>
  <Application>Microsoft Office PowerPoint</Application>
  <PresentationFormat>Произвольный</PresentationFormat>
  <Paragraphs>128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a_RubricaCn</vt:lpstr>
      <vt:lpstr>Arial</vt:lpstr>
      <vt:lpstr>Arial Black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И.В.</dc:creator>
  <cp:lastModifiedBy>User</cp:lastModifiedBy>
  <cp:revision>42</cp:revision>
  <dcterms:created xsi:type="dcterms:W3CDTF">2024-09-11T13:30:26Z</dcterms:created>
  <dcterms:modified xsi:type="dcterms:W3CDTF">2024-09-26T02:21:38Z</dcterms:modified>
</cp:coreProperties>
</file>